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7.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4"/>
    <p:sldMasterId id="2147484585" r:id="rId5"/>
    <p:sldMasterId id="2147484617" r:id="rId6"/>
    <p:sldMasterId id="2147484635" r:id="rId7"/>
    <p:sldMasterId id="2147484697" r:id="rId8"/>
    <p:sldMasterId id="2147484724" r:id="rId9"/>
    <p:sldMasterId id="2147484755" r:id="rId10"/>
    <p:sldMasterId id="2147484779" r:id="rId11"/>
  </p:sldMasterIdLst>
  <p:notesMasterIdLst>
    <p:notesMasterId r:id="rId21"/>
  </p:notesMasterIdLst>
  <p:handoutMasterIdLst>
    <p:handoutMasterId r:id="rId22"/>
  </p:handoutMasterIdLst>
  <p:sldIdLst>
    <p:sldId id="2076137590" r:id="rId12"/>
    <p:sldId id="2076137587" r:id="rId13"/>
    <p:sldId id="2076137588" r:id="rId14"/>
    <p:sldId id="2076137589" r:id="rId15"/>
    <p:sldId id="2076137591" r:id="rId16"/>
    <p:sldId id="2076137620" r:id="rId17"/>
    <p:sldId id="2076137593" r:id="rId18"/>
    <p:sldId id="2076137633" r:id="rId19"/>
    <p:sldId id="2076137634"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62A55AF-265B-42B3-9CB6-40C6288A9B30}">
          <p14:sldIdLst>
            <p14:sldId id="2076137590"/>
            <p14:sldId id="2076137587"/>
            <p14:sldId id="2076137588"/>
            <p14:sldId id="2076137589"/>
            <p14:sldId id="2076137591"/>
            <p14:sldId id="2076137620"/>
            <p14:sldId id="2076137593"/>
            <p14:sldId id="2076137633"/>
          </p14:sldIdLst>
        </p14:section>
        <p14:section name="BYO Private Zone" id="{91CFB5F8-B700-40C0-BB32-2BC3CC7CFCC2}">
          <p14:sldIdLst>
            <p14:sldId id="207613763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5" name="Author" initials="A" lastIdx="52" clrIdx="1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8D4"/>
    <a:srgbClr val="0066CC"/>
    <a:srgbClr val="3C3C41"/>
    <a:srgbClr val="FFFFFF"/>
    <a:srgbClr val="69696D"/>
    <a:srgbClr val="FCFDFE"/>
    <a:srgbClr val="0F78D4"/>
    <a:srgbClr val="B3DEFF"/>
    <a:srgbClr val="F2F8FD"/>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301138-38EB-44D4-B0E6-A8DF7CCC7903}" v="5" dt="2021-01-28T16:49:45.3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0884" autoAdjust="0"/>
  </p:normalViewPr>
  <p:slideViewPr>
    <p:cSldViewPr snapToGrid="0">
      <p:cViewPr varScale="1">
        <p:scale>
          <a:sx n="87" d="100"/>
          <a:sy n="87" d="100"/>
        </p:scale>
        <p:origin x="808" y="184"/>
      </p:cViewPr>
      <p:guideLst/>
    </p:cSldViewPr>
  </p:slideViewPr>
  <p:notesTextViewPr>
    <p:cViewPr>
      <p:scale>
        <a:sx n="1" d="1"/>
        <a:sy n="1" d="1"/>
      </p:scale>
      <p:origin x="0" y="0"/>
    </p:cViewPr>
  </p:notesTextViewPr>
  <p:sorterViewPr>
    <p:cViewPr varScale="1">
      <p:scale>
        <a:sx n="100" d="100"/>
        <a:sy n="100" d="100"/>
      </p:scale>
      <p:origin x="0" y="-2448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2/25/21 10:33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2/25/21 10:33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microsoft.com/en-us/azure/aks/managed-aad#upgrading-to-aks-managed-azure-ad-integra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C4C51"/>
                </a:solidFill>
                <a:effectLst/>
                <a:latin typeface="Segoe UI" panose="020B0502040204020203" pitchFamily="34" charset="0"/>
              </a:rPr>
              <a:t>Because Azure Kubernetes Service now uses Managed Azure Active Directory to simplify the Active Directory integration process, we will be retiring the legacy Azure Active Directory Integration on 29 February 2024. </a:t>
            </a:r>
            <a:r>
              <a:rPr lang="en-US" b="1" i="0" dirty="0">
                <a:solidFill>
                  <a:srgbClr val="4C4C51"/>
                </a:solidFill>
                <a:effectLst/>
                <a:latin typeface="Segoe UI" panose="020B0502040204020203" pitchFamily="34" charset="0"/>
              </a:rPr>
              <a:t>Any Azure Kubernetes Service cluster using the legacy Azure Active Directory integration will be unsupported after 29 February</a:t>
            </a:r>
            <a:r>
              <a:rPr lang="en-US" b="0" i="0" dirty="0">
                <a:solidFill>
                  <a:srgbClr val="4C4C51"/>
                </a:solidFill>
                <a:effectLst/>
                <a:latin typeface="Segoe UI" panose="020B0502040204020203" pitchFamily="34" charset="0"/>
              </a:rPr>
              <a:t> </a:t>
            </a:r>
            <a:r>
              <a:rPr lang="en-US" b="1" i="0" dirty="0">
                <a:solidFill>
                  <a:srgbClr val="4C4C51"/>
                </a:solidFill>
                <a:effectLst/>
                <a:latin typeface="Segoe UI" panose="020B0502040204020203" pitchFamily="34" charset="0"/>
              </a:rPr>
              <a:t>2024. </a:t>
            </a:r>
            <a:r>
              <a:rPr lang="en-US" b="0" i="0" dirty="0">
                <a:solidFill>
                  <a:srgbClr val="4C4C51"/>
                </a:solidFill>
                <a:effectLst/>
                <a:latin typeface="Segoe UI" panose="020B0502040204020203" pitchFamily="34" charset="0"/>
              </a:rPr>
              <a:t>Please transition to using the Managed Azure Active Directory Integration by that date. </a:t>
            </a:r>
          </a:p>
          <a:p>
            <a:pPr algn="l"/>
            <a:r>
              <a:rPr lang="en-US" b="1" i="0" dirty="0">
                <a:solidFill>
                  <a:srgbClr val="4C4C51"/>
                </a:solidFill>
                <a:effectLst/>
                <a:latin typeface="Segoe UI" panose="020B0502040204020203" pitchFamily="34" charset="0"/>
              </a:rPr>
              <a:t>Action required</a:t>
            </a:r>
            <a:r>
              <a:rPr lang="en-US" b="0" i="0" dirty="0">
                <a:solidFill>
                  <a:srgbClr val="4C4C51"/>
                </a:solidFill>
                <a:effectLst/>
                <a:latin typeface="Segoe UI" panose="020B0502040204020203" pitchFamily="34" charset="0"/>
              </a:rPr>
              <a:t> </a:t>
            </a:r>
          </a:p>
          <a:p>
            <a:pPr algn="l"/>
            <a:r>
              <a:rPr lang="en-US" b="0" i="0" dirty="0">
                <a:solidFill>
                  <a:srgbClr val="4C4C51"/>
                </a:solidFill>
                <a:effectLst/>
                <a:latin typeface="Segoe UI" panose="020B0502040204020203" pitchFamily="34" charset="0"/>
              </a:rPr>
              <a:t>To avoid or minimize disruption to your Azure Kubernetes Service cluster tr</a:t>
            </a:r>
          </a:p>
          <a:p>
            <a:pPr algn="l"/>
            <a:endParaRPr lang="en-US" b="0" i="0" dirty="0">
              <a:solidFill>
                <a:srgbClr val="4C4C51"/>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AKS-managed Azure AD integration is designed to simplify the Azure AD integration experience, where users were previously required to create a client app, a server app, and required the Azure AD tenant to grant Directory Read permissions. In the new version, the AKS resource provider manages the client and server apps for you.</a:t>
            </a:r>
          </a:p>
          <a:p>
            <a:br>
              <a:rPr lang="en-US" dirty="0"/>
            </a:br>
            <a:r>
              <a:rPr lang="en-US" b="0" i="0" dirty="0" err="1">
                <a:solidFill>
                  <a:srgbClr val="4C4C51"/>
                </a:solidFill>
                <a:effectLst/>
                <a:latin typeface="Segoe UI" panose="020B0502040204020203" pitchFamily="34" charset="0"/>
              </a:rPr>
              <a:t>ansition</a:t>
            </a:r>
            <a:r>
              <a:rPr lang="en-US" b="0" i="0" dirty="0">
                <a:solidFill>
                  <a:srgbClr val="4C4C51"/>
                </a:solidFill>
                <a:effectLst/>
                <a:latin typeface="Segoe UI" panose="020B0502040204020203" pitchFamily="34" charset="0"/>
              </a:rPr>
              <a:t> to </a:t>
            </a:r>
            <a:r>
              <a:rPr lang="en-US" b="0" i="0" u="sng" dirty="0">
                <a:solidFill>
                  <a:srgbClr val="0062AD"/>
                </a:solidFill>
                <a:effectLst/>
                <a:latin typeface="Segoe UI" panose="020B0502040204020203" pitchFamily="34" charset="0"/>
                <a:hlinkClick r:id="rId3"/>
              </a:rPr>
              <a:t>AKS-managed Azure AD</a:t>
            </a:r>
            <a:r>
              <a:rPr lang="en-US" b="0" i="0" dirty="0">
                <a:solidFill>
                  <a:srgbClr val="4C4C51"/>
                </a:solidFill>
                <a:effectLst/>
                <a:latin typeface="Segoe UI" panose="020B0502040204020203" pitchFamily="34" charset="0"/>
              </a:rPr>
              <a:t> before 29 February 2024.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8631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23339"/>
                </a:solidFill>
                <a:effectLst/>
                <a:latin typeface="metro-web"/>
              </a:rPr>
              <a:t>Version 2.0 of the Kubernetes and Helm providers includes a more declarative authentication flow, alignment of resource behaviors and attributes with upstream APIs, normalized wait conditions across several resources, and removes support for Helm v2.</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8046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tif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7.jp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7.xml"/><Relationship Id="rId4"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tif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4.xml"/><Relationship Id="rId4" Type="http://schemas.openxmlformats.org/officeDocument/2006/relationships/image" Target="../media/image7.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4.xml"/><Relationship Id="rId4" Type="http://schemas.openxmlformats.org/officeDocument/2006/relationships/image" Target="../media/image11.jp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45840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88488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776915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984200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91634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93627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EAA52619-E651-4E19-AEB2-DEA2667C0E5E}"/>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2484907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29068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4F2E604B-EE1B-4A7E-B8A1-0D6D1C4976E6}"/>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2386787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24482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92D1C418-2753-469A-8C64-095693E97FA3}"/>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3588082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9955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56683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1343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9864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792391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5010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2356995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218238"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40" y="295274"/>
            <a:ext cx="5580868" cy="1067272"/>
          </a:xfrm>
        </p:spPr>
        <p:txBody>
          <a:bodyPr vert="horz" wrap="square" lIns="146304" tIns="91440" rIns="146304" bIns="91440" rtlCol="0" anchor="t">
            <a:noAutofit/>
          </a:bodyPr>
          <a:lstStyle>
            <a:lvl1pPr>
              <a:defRPr lang="en-US" sz="3672"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32418">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1" y="1918639"/>
            <a:ext cx="5580867" cy="1374897"/>
          </a:xfrm>
        </p:spPr>
        <p:txBody>
          <a:bodyPr/>
          <a:lstStyle>
            <a:lvl1pPr marL="0" indent="0">
              <a:lnSpc>
                <a:spcPct val="100000"/>
              </a:lnSpc>
              <a:spcBef>
                <a:spcPts val="1428"/>
              </a:spcBef>
              <a:buFont typeface="Arial" panose="020B0604020202020204" pitchFamily="34" charset="0"/>
              <a:buNone/>
              <a:defRPr lang="en-US" sz="1428"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42768"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2pPr>
            <a:lvl3pPr marL="571281"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3pPr>
            <a:lvl4pPr marL="799792"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4pPr>
            <a:lvl5pPr marL="1028305"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5368E2C1-4809-4EC3-B3E8-BC3ECFFA8A9E}"/>
              </a:ext>
            </a:extLst>
          </p:cNvPr>
          <p:cNvSpPr txBox="1"/>
          <p:nvPr userDrawn="1"/>
        </p:nvSpPr>
        <p:spPr>
          <a:xfrm>
            <a:off x="-45588" y="6639525"/>
            <a:ext cx="2468593" cy="449667"/>
          </a:xfrm>
          <a:prstGeom prst="rect">
            <a:avLst/>
          </a:prstGeom>
          <a:noFill/>
        </p:spPr>
        <p:txBody>
          <a:bodyPr wrap="square" lIns="186494" tIns="149196" rIns="186494" bIns="149196" rtlCol="0">
            <a:spAutoFit/>
          </a:bodyPr>
          <a:lstStyle/>
          <a:p>
            <a:pPr>
              <a:lnSpc>
                <a:spcPct val="90000"/>
              </a:lnSpc>
              <a:spcAft>
                <a:spcPts val="612"/>
              </a:spcAft>
            </a:pPr>
            <a:r>
              <a:rPr lang="en-US" sz="1020">
                <a:solidFill>
                  <a:srgbClr val="FF0000"/>
                </a:solidFill>
              </a:rPr>
              <a:t>Microsoft Confidential</a:t>
            </a:r>
          </a:p>
        </p:txBody>
      </p:sp>
    </p:spTree>
    <p:extLst>
      <p:ext uri="{BB962C8B-B14F-4D97-AF65-F5344CB8AC3E}">
        <p14:creationId xmlns:p14="http://schemas.microsoft.com/office/powerpoint/2010/main" val="417932518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218238" y="-3897"/>
            <a:ext cx="6218236" cy="382412"/>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74641" y="2086383"/>
            <a:ext cx="4858747" cy="1456512"/>
          </a:xfrm>
        </p:spPr>
        <p:txBody>
          <a:bodyPr/>
          <a:lstStyle>
            <a:lvl1pPr marL="0" indent="0">
              <a:lnSpc>
                <a:spcPct val="100000"/>
              </a:lnSpc>
              <a:buNone/>
              <a:defRPr lang="en-US" sz="1632" b="1" kern="1200" dirty="0" smtClean="0">
                <a:ln w="3175">
                  <a:noFill/>
                </a:ln>
                <a:solidFill>
                  <a:srgbClr val="0078D7"/>
                </a:solidFill>
                <a:latin typeface="Segoe UI Semibold" charset="0"/>
                <a:ea typeface="+mn-ea"/>
                <a:cs typeface="Segoe UI Semibold" charset="0"/>
              </a:defRPr>
            </a:lvl1pPr>
            <a:lvl2pPr marL="293000" indent="-291380">
              <a:lnSpc>
                <a:spcPct val="100000"/>
              </a:lnSpc>
              <a:buClr>
                <a:schemeClr val="tx2"/>
              </a:buClr>
              <a:buFont typeface="Arial" panose="020B0604020202020204" pitchFamily="34" charset="0"/>
              <a:buChar char="•"/>
              <a:defRPr lang="en-US" sz="1632" kern="1200" dirty="0" smtClean="0">
                <a:solidFill>
                  <a:srgbClr val="505050"/>
                </a:solidFill>
                <a:latin typeface="+mj-lt"/>
                <a:ea typeface="+mn-ea"/>
                <a:cs typeface="Segoe UI" panose="020B0502040204020203" pitchFamily="34" charset="0"/>
              </a:defRPr>
            </a:lvl2pPr>
            <a:lvl3pPr marL="581142" indent="-228249">
              <a:lnSpc>
                <a:spcPct val="100000"/>
              </a:lnSpc>
              <a:buClr>
                <a:schemeClr val="tx2"/>
              </a:buClr>
              <a:defRPr sz="1428"/>
            </a:lvl3pPr>
            <a:lvl4pPr marL="932418" indent="-228249">
              <a:lnSpc>
                <a:spcPct val="100000"/>
              </a:lnSpc>
              <a:buClr>
                <a:schemeClr val="tx2"/>
              </a:buClr>
              <a:defRPr sz="1224"/>
            </a:lvl4pPr>
            <a:lvl5pPr>
              <a:lnSpc>
                <a:spcPct val="100000"/>
              </a:lnSpc>
              <a:buClr>
                <a:schemeClr val="tx2"/>
              </a:buCl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74640" y="295276"/>
            <a:ext cx="5049726" cy="917575"/>
          </a:xfrm>
        </p:spPr>
        <p:txBody>
          <a:bodyPr/>
          <a:lstStyle>
            <a:lvl1pPr>
              <a:defRPr sz="3672"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020484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954646"/>
            <a:ext cx="11887200" cy="866374"/>
          </a:xfrm>
          <a:noFill/>
        </p:spPr>
        <p:txBody>
          <a:bodyPr tIns="91440" bIns="91440" anchor="t" anchorCtr="0">
            <a:spAutoFit/>
          </a:bodyPr>
          <a:lstStyle>
            <a:lvl1pPr>
              <a:defRPr sz="48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19067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984093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3697703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300241"/>
            <a:ext cx="11889564" cy="917575"/>
          </a:xfrm>
        </p:spPr>
        <p:txBody>
          <a:bodyPr/>
          <a:lstStyle>
            <a:lvl1pPr marL="0" algn="l" defTabSz="913340" rtl="0" eaLnBrk="1" latinLnBrk="0" hangingPunct="1">
              <a:spcBef>
                <a:spcPct val="0"/>
              </a:spcBef>
              <a:buNone/>
              <a:defRPr lang="en-US" sz="4395"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228785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274639" y="350790"/>
            <a:ext cx="5667945" cy="917575"/>
          </a:xfrm>
        </p:spPr>
        <p:txBody>
          <a:bodyPr/>
          <a:lstStyle/>
          <a:p>
            <a:r>
              <a:rPr lang="en-US"/>
              <a:t>Click to edit Master title style</a:t>
            </a:r>
          </a:p>
        </p:txBody>
      </p:sp>
    </p:spTree>
    <p:extLst>
      <p:ext uri="{BB962C8B-B14F-4D97-AF65-F5344CB8AC3E}">
        <p14:creationId xmlns:p14="http://schemas.microsoft.com/office/powerpoint/2010/main" val="1179082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1_Contents or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2403475"/>
            <a:ext cx="3690937" cy="1246188"/>
          </a:xfrm>
        </p:spPr>
        <p:txBody>
          <a:bodyPr lIns="0" tIns="0" rIns="0" bIns="0"/>
          <a:lstStyle>
            <a:lvl1pPr>
              <a:lnSpc>
                <a:spcPts val="3598"/>
              </a:lnSpc>
              <a:defRPr sz="2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397376" y="2403476"/>
            <a:ext cx="5872162" cy="3570288"/>
          </a:xfrm>
        </p:spPr>
        <p:txBody>
          <a:bodyPr wrap="square" lIns="0" tIns="0" rIns="0" bIns="0">
            <a:noAutofit/>
          </a:bodyPr>
          <a:lstStyle>
            <a:lvl1pPr marL="0" indent="0" defTabSz="517327">
              <a:spcAft>
                <a:spcPts val="1198"/>
              </a:spcAft>
              <a:buNone/>
              <a:defRPr sz="1398" b="0" i="0" spc="0" baseline="0">
                <a:solidFill>
                  <a:srgbClr val="000000"/>
                </a:solidFill>
                <a:latin typeface="Segoe UI" panose="020B0502040204020203" pitchFamily="34" charset="0"/>
                <a:cs typeface="Segoe UI" panose="020B0502040204020203" pitchFamily="34" charset="0"/>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	Section Title</a:t>
            </a:r>
          </a:p>
          <a:p>
            <a:pPr lvl="0"/>
            <a:r>
              <a:rPr lang="en-US"/>
              <a:t>##	Section Title</a:t>
            </a:r>
          </a:p>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5"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5" name="Graphic 4">
            <a:extLst>
              <a:ext uri="{FF2B5EF4-FFF2-40B4-BE49-F238E27FC236}">
                <a16:creationId xmlns:a16="http://schemas.microsoft.com/office/drawing/2014/main" id="{37FE604F-EF7F-FB45-B9F6-5D7089F7A1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4736" y="452878"/>
            <a:ext cx="1756581" cy="212919"/>
          </a:xfrm>
          <a:prstGeom prst="rect">
            <a:avLst/>
          </a:prstGeom>
        </p:spPr>
      </p:pic>
    </p:spTree>
    <p:extLst>
      <p:ext uri="{BB962C8B-B14F-4D97-AF65-F5344CB8AC3E}">
        <p14:creationId xmlns:p14="http://schemas.microsoft.com/office/powerpoint/2010/main" val="409881875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C12D3CAF-04A4-4FC1-9211-7D9B1DE858EC}" type="datetimeFigureOut">
              <a:rPr lang="en-US" smtClean="0"/>
              <a:t>2/25/21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208BD-18EF-463C-90C1-69F827E8F713}" type="slidenum">
              <a:rPr lang="en-US" smtClean="0"/>
              <a:t>‹#›</a:t>
            </a:fld>
            <a:endParaRPr lang="en-US"/>
          </a:p>
        </p:txBody>
      </p:sp>
    </p:spTree>
    <p:extLst>
      <p:ext uri="{BB962C8B-B14F-4D97-AF65-F5344CB8AC3E}">
        <p14:creationId xmlns:p14="http://schemas.microsoft.com/office/powerpoint/2010/main" val="124857186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0F60-170E-4151-80EE-CC099F885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771C34-BDBE-4E0B-858D-D5428DBF67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CE3C8-877A-452D-90BC-F5166927AD9B}"/>
              </a:ext>
            </a:extLst>
          </p:cNvPr>
          <p:cNvSpPr>
            <a:spLocks noGrp="1"/>
          </p:cNvSpPr>
          <p:nvPr>
            <p:ph type="dt" sz="half" idx="10"/>
          </p:nvPr>
        </p:nvSpPr>
        <p:spPr/>
        <p:txBody>
          <a:bodyPr/>
          <a:lstStyle/>
          <a:p>
            <a:fld id="{7425BB7C-02A3-4E50-BA61-1B5FF16CCE1D}" type="datetimeFigureOut">
              <a:rPr lang="en-US" smtClean="0"/>
              <a:t>2/25/21</a:t>
            </a:fld>
            <a:endParaRPr lang="en-US"/>
          </a:p>
        </p:txBody>
      </p:sp>
      <p:sp>
        <p:nvSpPr>
          <p:cNvPr id="5" name="Footer Placeholder 4">
            <a:extLst>
              <a:ext uri="{FF2B5EF4-FFF2-40B4-BE49-F238E27FC236}">
                <a16:creationId xmlns:a16="http://schemas.microsoft.com/office/drawing/2014/main" id="{981424A8-F549-46E9-86DF-65F92D270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2F5F0-C7DA-4D47-81E6-DC639F42DB88}"/>
              </a:ext>
            </a:extLst>
          </p:cNvPr>
          <p:cNvSpPr>
            <a:spLocks noGrp="1"/>
          </p:cNvSpPr>
          <p:nvPr>
            <p:ph type="sldNum" sz="quarter" idx="12"/>
          </p:nvPr>
        </p:nvSpPr>
        <p:spPr/>
        <p:txBody>
          <a:bodyPr/>
          <a:lstStyle/>
          <a:p>
            <a:fld id="{94538361-0A93-47DE-9125-CBB9F6B57EAF}" type="slidenum">
              <a:rPr lang="en-US" smtClean="0"/>
              <a:t>‹#›</a:t>
            </a:fld>
            <a:endParaRPr lang="en-US"/>
          </a:p>
        </p:txBody>
      </p:sp>
    </p:spTree>
    <p:extLst>
      <p:ext uri="{BB962C8B-B14F-4D97-AF65-F5344CB8AC3E}">
        <p14:creationId xmlns:p14="http://schemas.microsoft.com/office/powerpoint/2010/main" val="9372889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2828851"/>
            <a:ext cx="9794349" cy="746129"/>
          </a:xfrm>
          <a:noFill/>
        </p:spPr>
        <p:txBody>
          <a:bodyPr vert="horz" wrap="square" lIns="0" tIns="0" rIns="0" bIns="0" rtlCol="0" anchor="t" anchorCtr="0">
            <a:noAutofit/>
          </a:bodyPr>
          <a:lstStyle>
            <a:lvl1pPr>
              <a:lnSpc>
                <a:spcPct val="90000"/>
              </a:lnSpc>
              <a:defRPr lang="en-US" sz="5397" b="0" kern="1200" cap="none" spc="-150" baseline="0" dirty="0">
                <a:ln w="3175">
                  <a:noFill/>
                </a:ln>
                <a:solidFill>
                  <a:schemeClr val="tx1"/>
                </a:solidFill>
                <a:effectLst/>
                <a:latin typeface="+mj-lt"/>
                <a:ea typeface="+mn-ea"/>
                <a:cs typeface="Segoe UI" pitchFamily="34" charset="0"/>
              </a:defRPr>
            </a:lvl1pPr>
          </a:lstStyle>
          <a:p>
            <a:pPr marL="0" lvl="0" algn="l" defTabSz="932205" rtl="0" eaLnBrk="1" latinLnBrk="0" hangingPunct="1">
              <a:lnSpc>
                <a:spcPts val="559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31" y="6558969"/>
            <a:ext cx="11553197" cy="98880"/>
            <a:chOff x="445128" y="6559056"/>
            <a:chExt cx="11553197" cy="98882"/>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2"/>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43697" y="2389386"/>
            <a:ext cx="8595418" cy="38241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212618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24017"/>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73628"/>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082412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6_Content Half Left">
    <p:bg>
      <p:bgPr>
        <a:solidFill>
          <a:schemeClr val="accent1"/>
        </a:solidFill>
        <a:effectLst/>
      </p:bgPr>
    </p:bg>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AC21BB0E-11FF-4849-A437-1A08AE905469}"/>
              </a:ext>
            </a:extLst>
          </p:cNvPr>
          <p:cNvSpPr>
            <a:spLocks noGrp="1"/>
          </p:cNvSpPr>
          <p:nvPr>
            <p:ph type="subTitle" idx="27" hasCustomPrompt="1"/>
          </p:nvPr>
        </p:nvSpPr>
        <p:spPr>
          <a:xfrm>
            <a:off x="6853235" y="1651695"/>
            <a:ext cx="4610335" cy="517065"/>
          </a:xfrm>
        </p:spPr>
        <p:txBody>
          <a:bodyPr wrap="square">
            <a:spAutoFit/>
          </a:bodyPr>
          <a:lstStyle>
            <a:lvl1pPr marL="0" indent="0" algn="l">
              <a:spcBef>
                <a:spcPts val="600"/>
              </a:spcBef>
              <a:spcAft>
                <a:spcPts val="1224"/>
              </a:spcAft>
              <a:buNone/>
              <a:defRPr sz="2400" b="0" i="0" spc="-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p:nvSpPr>
        <p:spPr>
          <a:xfrm>
            <a:off x="4044934" y="0"/>
            <a:ext cx="8391542" cy="699452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3" name="Title 2">
            <a:extLst>
              <a:ext uri="{FF2B5EF4-FFF2-40B4-BE49-F238E27FC236}">
                <a16:creationId xmlns:a16="http://schemas.microsoft.com/office/drawing/2014/main" id="{C573D2A1-34C9-43F7-AAC2-60C337F2EE4F}"/>
              </a:ext>
            </a:extLst>
          </p:cNvPr>
          <p:cNvSpPr>
            <a:spLocks noGrp="1"/>
          </p:cNvSpPr>
          <p:nvPr>
            <p:ph type="title"/>
          </p:nvPr>
        </p:nvSpPr>
        <p:spPr>
          <a:xfrm>
            <a:off x="460080" y="3117850"/>
            <a:ext cx="3437093" cy="758825"/>
          </a:xfrm>
        </p:spPr>
        <p:txBody>
          <a:bodyPr anchor="ctr"/>
          <a:lstStyle>
            <a:lvl1pPr>
              <a:defRPr sz="4896"/>
            </a:lvl1pPr>
          </a:lstStyle>
          <a:p>
            <a:r>
              <a:rPr lang="en-US"/>
              <a:t>Click to edit</a:t>
            </a:r>
          </a:p>
        </p:txBody>
      </p:sp>
      <p:sp>
        <p:nvSpPr>
          <p:cNvPr id="5" name="Text Placeholder 4">
            <a:extLst>
              <a:ext uri="{FF2B5EF4-FFF2-40B4-BE49-F238E27FC236}">
                <a16:creationId xmlns:a16="http://schemas.microsoft.com/office/drawing/2014/main" id="{EB705021-9417-4BAE-8E37-C4E490073B7E}"/>
              </a:ext>
            </a:extLst>
          </p:cNvPr>
          <p:cNvSpPr>
            <a:spLocks noGrp="1"/>
          </p:cNvSpPr>
          <p:nvPr>
            <p:ph type="body" sz="quarter" idx="28"/>
          </p:nvPr>
        </p:nvSpPr>
        <p:spPr>
          <a:xfrm>
            <a:off x="4796464" y="1343856"/>
            <a:ext cx="5664426" cy="2262864"/>
          </a:xfrm>
        </p:spPr>
        <p:txBody>
          <a:bodyPr/>
          <a:lstStyle>
            <a:lvl1pPr>
              <a:spcBef>
                <a:spcPts val="2448"/>
              </a:spcBef>
              <a:spcAft>
                <a:spcPts val="0"/>
              </a:spcAft>
              <a:defRPr sz="3264"/>
            </a:lvl1pPr>
            <a:lvl2pPr>
              <a:defRPr sz="2040"/>
            </a:lvl2pPr>
            <a:lvl3pPr>
              <a:defRPr sz="1632"/>
            </a:lvl3pPr>
            <a:lvl4pPr>
              <a:defRPr sz="1632"/>
            </a:lvl4pPr>
            <a:lvl5pPr>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1355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entered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750768"/>
            <a:ext cx="11553197" cy="98880"/>
            <a:chOff x="445128" y="6559056"/>
            <a:chExt cx="11553197" cy="98882"/>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2"/>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67C211DD-0FB3-45BD-B979-364AB50D224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1588610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56" strike="noStrike">
                <a:solidFill>
                  <a:schemeClr val="tx1"/>
                </a:solidFill>
              </a:defRPr>
            </a:lvl1pPr>
          </a:lstStyle>
          <a:p>
            <a:r>
              <a:rPr lang="en-US"/>
              <a:t>Title</a:t>
            </a:r>
          </a:p>
        </p:txBody>
      </p:sp>
    </p:spTree>
    <p:extLst>
      <p:ext uri="{BB962C8B-B14F-4D97-AF65-F5344CB8AC3E}">
        <p14:creationId xmlns:p14="http://schemas.microsoft.com/office/powerpoint/2010/main" val="119360999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5931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5914" y="997740"/>
            <a:ext cx="11246266" cy="467179"/>
          </a:xfrm>
        </p:spPr>
        <p:txBody>
          <a:bodyPr/>
          <a:lstStyle>
            <a:lvl1pPr marL="0" indent="0" algn="ctr">
              <a:buNone/>
              <a:defRPr sz="204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Tree>
    <p:extLst>
      <p:ext uri="{BB962C8B-B14F-4D97-AF65-F5344CB8AC3E}">
        <p14:creationId xmlns:p14="http://schemas.microsoft.com/office/powerpoint/2010/main" val="4282670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737445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2233467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6476"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98359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9926717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060475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3653395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7646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8319999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78644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592999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4831421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033484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4111325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04299059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8172082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4735170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8073160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475311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8505441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6299294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3408502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5"/>
            <a:ext cx="12039567" cy="1600438"/>
          </a:xfrm>
        </p:spPr>
        <p:txBody>
          <a:bodyPr/>
          <a:lstStyle>
            <a:lvl1pPr marL="0" indent="0">
              <a:buNone/>
              <a:defRPr/>
            </a:lvl1pPr>
            <a:lvl2pPr marL="466120" indent="0">
              <a:buNone/>
              <a:defRPr/>
            </a:lvl2pPr>
            <a:lvl3pPr marL="932239" indent="0">
              <a:buNone/>
              <a:defRPr/>
            </a:lvl3pPr>
            <a:lvl4pPr marL="1398358" indent="0">
              <a:buNone/>
              <a:defRPr/>
            </a:lvl4pPr>
            <a:lvl5pPr marL="18644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2345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3D54-67A5-4882-984E-EB2ED6AA5CB6}"/>
              </a:ext>
            </a:extLst>
          </p:cNvPr>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p>
        </p:txBody>
      </p:sp>
      <p:sp>
        <p:nvSpPr>
          <p:cNvPr id="3" name="Subtitle 2">
            <a:extLst>
              <a:ext uri="{FF2B5EF4-FFF2-40B4-BE49-F238E27FC236}">
                <a16:creationId xmlns:a16="http://schemas.microsoft.com/office/drawing/2014/main" id="{B920B703-3DBC-4367-957B-B7A046B18FC9}"/>
              </a:ext>
            </a:extLst>
          </p:cNvPr>
          <p:cNvSpPr>
            <a:spLocks noGrp="1"/>
          </p:cNvSpPr>
          <p:nvPr>
            <p:ph type="subTitle" idx="1"/>
          </p:nvPr>
        </p:nvSpPr>
        <p:spPr>
          <a:xfrm>
            <a:off x="1554560" y="3673746"/>
            <a:ext cx="9327356" cy="561372"/>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E201B030-2BA1-4B94-9DC5-D974852B1BD9}"/>
              </a:ext>
            </a:extLst>
          </p:cNvPr>
          <p:cNvSpPr>
            <a:spLocks noGrp="1"/>
          </p:cNvSpPr>
          <p:nvPr>
            <p:ph type="dt" sz="half" idx="10"/>
          </p:nvPr>
        </p:nvSpPr>
        <p:spPr/>
        <p:txBody>
          <a:bodyPr/>
          <a:lstStyle/>
          <a:p>
            <a:fld id="{6DDE6AB9-D324-4680-8290-B3585BD845E8}" type="datetimeFigureOut">
              <a:rPr lang="en-US" smtClean="0"/>
              <a:t>2/25/21</a:t>
            </a:fld>
            <a:endParaRPr lang="en-US"/>
          </a:p>
        </p:txBody>
      </p:sp>
      <p:sp>
        <p:nvSpPr>
          <p:cNvPr id="5" name="Footer Placeholder 4">
            <a:extLst>
              <a:ext uri="{FF2B5EF4-FFF2-40B4-BE49-F238E27FC236}">
                <a16:creationId xmlns:a16="http://schemas.microsoft.com/office/drawing/2014/main" id="{0B7517C5-5FC6-4B48-A7BD-6503BC97FA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42C34-D5CF-42F9-905B-27DE941BAA70}"/>
              </a:ext>
            </a:extLst>
          </p:cNvPr>
          <p:cNvSpPr>
            <a:spLocks noGrp="1"/>
          </p:cNvSpPr>
          <p:nvPr>
            <p:ph type="sldNum" sz="quarter" idx="12"/>
          </p:nvPr>
        </p:nvSpPr>
        <p:spPr/>
        <p:txBody>
          <a:bodyPr/>
          <a:lstStyle/>
          <a:p>
            <a:fld id="{EFFB2790-B50B-4E6A-8683-8362436C2CC1}" type="slidenum">
              <a:rPr lang="en-US" smtClean="0"/>
              <a:t>‹#›</a:t>
            </a:fld>
            <a:endParaRPr lang="en-US"/>
          </a:p>
        </p:txBody>
      </p:sp>
    </p:spTree>
    <p:extLst>
      <p:ext uri="{BB962C8B-B14F-4D97-AF65-F5344CB8AC3E}">
        <p14:creationId xmlns:p14="http://schemas.microsoft.com/office/powerpoint/2010/main" val="226971944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2/25/21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9595228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75750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139928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2/25/21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1994350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2/25/21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8289520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2/25/21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9083717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2/25/21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7150966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4743564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3871292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8394874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5752908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766959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1"/>
            <a:ext cx="1727200" cy="2834109"/>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04"/>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04"/>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04"/>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04"/>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04"/>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3610927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683264"/>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784337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48362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48362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1113711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308972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D4DD7E-EE1C-400C-9060-766A6BA6E372}" type="datetimeFigureOut">
              <a:rPr lang="en-US" smtClean="0"/>
              <a:t>2/25/21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049703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4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949894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 y="1028"/>
            <a:ext cx="12436474" cy="6992469"/>
          </a:xfrm>
          <a:prstGeom prst="rect">
            <a:avLst/>
          </a:prstGeom>
        </p:spPr>
      </p:pic>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3025833"/>
            <a:ext cx="12436475" cy="3967664"/>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82006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915805"/>
            <a:ext cx="2045182" cy="436810"/>
          </a:xfrm>
          <a:prstGeom prst="rect">
            <a:avLst/>
          </a:prstGeom>
        </p:spPr>
      </p:pic>
    </p:spTree>
    <p:extLst>
      <p:ext uri="{BB962C8B-B14F-4D97-AF65-F5344CB8AC3E}">
        <p14:creationId xmlns:p14="http://schemas.microsoft.com/office/powerpoint/2010/main" val="109288215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4265363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00016270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3234968"/>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5906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75064" y="1929502"/>
            <a:ext cx="11889141" cy="1905395"/>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74641" y="1123199"/>
            <a:ext cx="11889141" cy="456587"/>
          </a:xfrm>
          <a:prstGeom prst="rect">
            <a:avLst/>
          </a:prstGeom>
        </p:spPr>
        <p:txBody>
          <a:bodyPr/>
          <a:lstStyle>
            <a:lvl1pPr marL="0" indent="0">
              <a:buNone/>
              <a:defRPr sz="2040" b="0">
                <a:solidFill>
                  <a:schemeClr val="accent1"/>
                </a:solidFill>
                <a:latin typeface="+mn-lt"/>
              </a:defRPr>
            </a:lvl1pPr>
            <a:lvl2pPr marL="342834" indent="0">
              <a:buNone/>
              <a:defRPr/>
            </a:lvl2pPr>
          </a:lstStyle>
          <a:p>
            <a:pPr lvl="0"/>
            <a:r>
              <a:rPr lang="en-US"/>
              <a:t>Click to edit Master text styles</a:t>
            </a:r>
          </a:p>
        </p:txBody>
      </p:sp>
    </p:spTree>
    <p:extLst>
      <p:ext uri="{BB962C8B-B14F-4D97-AF65-F5344CB8AC3E}">
        <p14:creationId xmlns:p14="http://schemas.microsoft.com/office/powerpoint/2010/main" val="24811477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descr="A person sitting at a desk looking at a computer&#10;&#10;Description automatically generated">
            <a:extLst>
              <a:ext uri="{FF2B5EF4-FFF2-40B4-BE49-F238E27FC236}">
                <a16:creationId xmlns:a16="http://schemas.microsoft.com/office/drawing/2014/main" id="{3BF2A54C-9AF8-44DD-9719-AAE6C72DC1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2" y="0"/>
            <a:ext cx="12436475"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32552676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330903"/>
            <a:ext cx="11889141" cy="4643587"/>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751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5416" y="1123198"/>
            <a:ext cx="11888787" cy="352327"/>
          </a:xfrm>
          <a:prstGeom prst="rect">
            <a:avLst/>
          </a:prstGeom>
        </p:spPr>
        <p:txBody>
          <a:bodyPr tIns="0" bIns="0"/>
          <a:lstStyle>
            <a:lvl1pPr marL="0" indent="0">
              <a:buNone/>
              <a:defRPr lang="en-US" sz="2040" kern="1200" spc="-30" baseline="0" dirty="0">
                <a:solidFill>
                  <a:srgbClr val="ED6722"/>
                </a:solidFill>
                <a:latin typeface="+mn-lt"/>
                <a:ea typeface="+mn-ea"/>
                <a:cs typeface="Bodoni Std Bold Italic"/>
              </a:defRPr>
            </a:lvl1pPr>
            <a:lvl2pPr marL="0" indent="0">
              <a:buNone/>
              <a:defRPr/>
            </a:lvl2pPr>
          </a:lstStyle>
          <a:p>
            <a:pPr marL="0" lvl="0" algn="l" defTabSz="914224" rtl="0" eaLnBrk="1" latinLnBrk="0" hangingPunct="1"/>
            <a:r>
              <a:rPr lang="en-US"/>
              <a:t>Click to edit Master text styles</a:t>
            </a:r>
          </a:p>
        </p:txBody>
      </p:sp>
      <p:sp>
        <p:nvSpPr>
          <p:cNvPr id="4" name="Content Placeholder 3"/>
          <p:cNvSpPr>
            <a:spLocks noGrp="1"/>
          </p:cNvSpPr>
          <p:nvPr>
            <p:ph sz="quarter" idx="11"/>
          </p:nvPr>
        </p:nvSpPr>
        <p:spPr>
          <a:xfrm>
            <a:off x="275289" y="1633675"/>
            <a:ext cx="11889141" cy="4810355"/>
          </a:xfrm>
          <a:prstGeom prst="rect">
            <a:avLst/>
          </a:prstGeom>
        </p:spPr>
        <p:txBody>
          <a:bodyPr/>
          <a:lstStyle>
            <a:lvl1pPr>
              <a:defRPr sz="3672">
                <a:solidFill>
                  <a:schemeClr val="bg2"/>
                </a:solidFill>
                <a:latin typeface="+mn-lt"/>
              </a:defRPr>
            </a:lvl1pPr>
            <a:lvl2pPr>
              <a:defRPr sz="2040">
                <a:solidFill>
                  <a:schemeClr val="bg2"/>
                </a:solidFill>
                <a:latin typeface="+mn-lt"/>
              </a:defRPr>
            </a:lvl2pPr>
            <a:lvl3pPr>
              <a:defRPr sz="1836">
                <a:solidFill>
                  <a:schemeClr val="bg2"/>
                </a:solidFill>
                <a:latin typeface="+mn-lt"/>
              </a:defRPr>
            </a:lvl3pPr>
            <a:lvl4pPr>
              <a:defRPr sz="1632">
                <a:solidFill>
                  <a:schemeClr val="bg2"/>
                </a:solidFill>
                <a:latin typeface="+mn-lt"/>
              </a:defRPr>
            </a:lvl4pPr>
            <a:lvl5pPr>
              <a:defRPr sz="1632">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3401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847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259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281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6813302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solidFill>
                  <a:schemeClr val="tx1">
                    <a:lumMod val="25000"/>
                    <a:lumOff val="75000"/>
                  </a:schemeClr>
                </a:solidFill>
                <a:cs typeface="Segoe UI" pitchFamily="34" charset="0"/>
              </a:rPr>
              <a:t>©</a:t>
            </a:r>
            <a:r>
              <a:rPr lang="en-US" sz="700" baseline="0">
                <a:solidFill>
                  <a:schemeClr val="tx1">
                    <a:lumMod val="25000"/>
                    <a:lumOff val="75000"/>
                  </a:schemeClr>
                </a:solidFill>
                <a:cs typeface="Segoe UI" pitchFamily="34" charset="0"/>
              </a:rPr>
              <a:t> Copyright</a:t>
            </a:r>
            <a:r>
              <a:rPr lang="en-US" sz="70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918" y="2732932"/>
            <a:ext cx="4156312" cy="1528663"/>
          </a:xfrm>
          <a:prstGeom prst="rect">
            <a:avLst/>
          </a:prstGeom>
        </p:spPr>
      </p:pic>
    </p:spTree>
    <p:extLst>
      <p:ext uri="{BB962C8B-B14F-4D97-AF65-F5344CB8AC3E}">
        <p14:creationId xmlns:p14="http://schemas.microsoft.com/office/powerpoint/2010/main" val="2882882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9911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06114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C935-E893-453C-8848-8CA043AA276B}"/>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0037297A-A03F-4BD3-B159-6DA524A1B56D}"/>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C84624E1-6D2D-4CC1-81E5-D657B6F6D963}"/>
              </a:ext>
            </a:extLst>
          </p:cNvPr>
          <p:cNvSpPr>
            <a:spLocks noGrp="1"/>
          </p:cNvSpPr>
          <p:nvPr>
            <p:ph type="dt" sz="half" idx="10"/>
          </p:nvPr>
        </p:nvSpPr>
        <p:spPr/>
        <p:txBody>
          <a:bodyPr/>
          <a:lstStyle/>
          <a:p>
            <a:fld id="{09409C3F-2A26-4E09-BD99-4E76DCC7D958}" type="datetimeFigureOut">
              <a:rPr lang="en-US" smtClean="0"/>
              <a:t>2/25/21</a:t>
            </a:fld>
            <a:endParaRPr lang="en-US"/>
          </a:p>
        </p:txBody>
      </p:sp>
      <p:sp>
        <p:nvSpPr>
          <p:cNvPr id="5" name="Footer Placeholder 4">
            <a:extLst>
              <a:ext uri="{FF2B5EF4-FFF2-40B4-BE49-F238E27FC236}">
                <a16:creationId xmlns:a16="http://schemas.microsoft.com/office/drawing/2014/main" id="{5A015E4B-9A15-46BE-A101-FCC2E90E2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C7457-9529-451B-89F8-C3BB9DAE9CAE}"/>
              </a:ext>
            </a:extLst>
          </p:cNvPr>
          <p:cNvSpPr>
            <a:spLocks noGrp="1"/>
          </p:cNvSpPr>
          <p:nvPr>
            <p:ph type="sldNum" sz="quarter" idx="12"/>
          </p:nvPr>
        </p:nvSpPr>
        <p:spPr/>
        <p:txBody>
          <a:bodyPr/>
          <a:lstStyle/>
          <a:p>
            <a:fld id="{FDA5816C-444B-4683-8533-43F4D17408AD}" type="slidenum">
              <a:rPr lang="en-US" smtClean="0"/>
              <a:t>‹#›</a:t>
            </a:fld>
            <a:endParaRPr lang="en-US"/>
          </a:p>
        </p:txBody>
      </p:sp>
    </p:spTree>
    <p:extLst>
      <p:ext uri="{BB962C8B-B14F-4D97-AF65-F5344CB8AC3E}">
        <p14:creationId xmlns:p14="http://schemas.microsoft.com/office/powerpoint/2010/main" val="2498625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600059" y="-462702"/>
            <a:ext cx="2295308" cy="313904"/>
          </a:xfrm>
        </p:spPr>
        <p:txBody>
          <a:bodyPr anchor="b"/>
          <a:lstStyle>
            <a:lvl1pPr>
              <a:defRPr sz="204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77125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95914" y="6136530"/>
            <a:ext cx="5624396"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12863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4" y="2474071"/>
            <a:ext cx="4223220"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4223220"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95915" y="6136530"/>
            <a:ext cx="4225292"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94039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95914" y="2474071"/>
            <a:ext cx="4223220"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95914" y="4041281"/>
            <a:ext cx="4223220"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95915" y="6136530"/>
            <a:ext cx="4225292"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1"/>
            <a:ext cx="6995516" cy="6994525"/>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80663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9777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2567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3422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9512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2129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9009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4243947" cy="508524"/>
          </a:xfrm>
          <a:noFill/>
        </p:spPr>
        <p:txBody>
          <a:bodyPr wrap="square" lIns="0" tIns="0" rIns="0" bIns="0" anchor="b"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4243947" cy="345294"/>
          </a:xfrm>
          <a:noFill/>
        </p:spPr>
        <p:txBody>
          <a:bodyPr wrap="square" lIns="0" tIns="0" rIns="0" bIns="0">
            <a:no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07953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4243947" cy="508524"/>
          </a:xfrm>
          <a:noFill/>
        </p:spPr>
        <p:txBody>
          <a:bodyPr wrap="square" lIns="0" tIns="0" rIns="0" bIns="0" anchor="b"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1"/>
            <a:ext cx="6995516" cy="6994525"/>
          </a:xfrm>
          <a:prstGeom prst="rect">
            <a:avLst/>
          </a:prstGeom>
        </p:spPr>
      </p:pic>
    </p:spTree>
    <p:extLst>
      <p:ext uri="{BB962C8B-B14F-4D97-AF65-F5344CB8AC3E}">
        <p14:creationId xmlns:p14="http://schemas.microsoft.com/office/powerpoint/2010/main" val="390152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2669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6360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61817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8362296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734866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109993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4193985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12436476"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1440673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91807005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17725992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63290081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114443209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5959981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42243314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65156147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43862230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1372133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1049061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72703503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5700215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06859066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54442621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69856098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81437203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51387607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955322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5"/>
            <a:ext cx="12039567" cy="1600438"/>
          </a:xfrm>
        </p:spPr>
        <p:txBody>
          <a:bodyPr/>
          <a:lstStyle>
            <a:lvl1pPr marL="0" indent="0">
              <a:buNone/>
              <a:defRPr/>
            </a:lvl1pPr>
            <a:lvl2pPr marL="466120" indent="0">
              <a:buNone/>
              <a:defRPr/>
            </a:lvl2pPr>
            <a:lvl3pPr marL="932239" indent="0">
              <a:buNone/>
              <a:defRPr/>
            </a:lvl3pPr>
            <a:lvl4pPr marL="1398358" indent="0">
              <a:buNone/>
              <a:defRPr/>
            </a:lvl4pPr>
            <a:lvl5pPr marL="18644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2714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73264-6736-41A7-87F1-44DD5C593D4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82D0A820-FC57-40C7-A1F3-DD75189C5C8C}"/>
              </a:ext>
            </a:extLst>
          </p:cNvPr>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C30A986-23B8-4C01-B4AB-1D60C24A09D3}"/>
              </a:ext>
            </a:extLst>
          </p:cNvPr>
          <p:cNvSpPr>
            <a:spLocks noGrp="1"/>
          </p:cNvSpPr>
          <p:nvPr>
            <p:ph type="dt" sz="half" idx="10"/>
          </p:nvPr>
        </p:nvSpPr>
        <p:spPr/>
        <p:txBody>
          <a:bodyPr/>
          <a:lstStyle/>
          <a:p>
            <a:fld id="{7C668E06-11A3-4E42-81AC-12484831D16C}" type="datetimeFigureOut">
              <a:rPr lang="en-US" smtClean="0"/>
              <a:t>2/25/21</a:t>
            </a:fld>
            <a:endParaRPr lang="en-US"/>
          </a:p>
        </p:txBody>
      </p:sp>
      <p:sp>
        <p:nvSpPr>
          <p:cNvPr id="5" name="Footer Placeholder 4">
            <a:extLst>
              <a:ext uri="{FF2B5EF4-FFF2-40B4-BE49-F238E27FC236}">
                <a16:creationId xmlns:a16="http://schemas.microsoft.com/office/drawing/2014/main" id="{E8CE0F1F-E3AD-4CC6-9158-91AAA177F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2454F-4B31-499C-A22B-F74BB831B0A0}"/>
              </a:ext>
            </a:extLst>
          </p:cNvPr>
          <p:cNvSpPr>
            <a:spLocks noGrp="1"/>
          </p:cNvSpPr>
          <p:nvPr>
            <p:ph type="sldNum" sz="quarter" idx="12"/>
          </p:nvPr>
        </p:nvSpPr>
        <p:spPr/>
        <p:txBody>
          <a:bodyPr/>
          <a:lstStyle/>
          <a:p>
            <a:fld id="{2DE9F4BD-6FB1-4F27-A78F-3363B5658257}" type="slidenum">
              <a:rPr lang="en-US" smtClean="0"/>
              <a:t>‹#›</a:t>
            </a:fld>
            <a:endParaRPr lang="en-US"/>
          </a:p>
        </p:txBody>
      </p:sp>
    </p:spTree>
    <p:extLst>
      <p:ext uri="{BB962C8B-B14F-4D97-AF65-F5344CB8AC3E}">
        <p14:creationId xmlns:p14="http://schemas.microsoft.com/office/powerpoint/2010/main" val="3457212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154899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84851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43760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5849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D2EA0-0700-423E-902C-C713906444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796A03-A4DA-4429-A0EB-CAD1491976A0}"/>
              </a:ext>
            </a:extLst>
          </p:cNvPr>
          <p:cNvSpPr>
            <a:spLocks noGrp="1"/>
          </p:cNvSpPr>
          <p:nvPr>
            <p:ph type="dt" sz="half" idx="10"/>
          </p:nvPr>
        </p:nvSpPr>
        <p:spPr/>
        <p:txBody>
          <a:bodyPr/>
          <a:lstStyle/>
          <a:p>
            <a:fld id="{88E95376-DB30-4D69-AAD5-742FC31ADD3D}" type="datetimeFigureOut">
              <a:rPr lang="en-US" smtClean="0"/>
              <a:t>2/25/21</a:t>
            </a:fld>
            <a:endParaRPr lang="en-US"/>
          </a:p>
        </p:txBody>
      </p:sp>
      <p:sp>
        <p:nvSpPr>
          <p:cNvPr id="4" name="Footer Placeholder 3">
            <a:extLst>
              <a:ext uri="{FF2B5EF4-FFF2-40B4-BE49-F238E27FC236}">
                <a16:creationId xmlns:a16="http://schemas.microsoft.com/office/drawing/2014/main" id="{27818D31-4FC3-4595-9006-2D694FEAE8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A6AF36-A103-40CC-9762-8CC661A3D72C}"/>
              </a:ext>
            </a:extLst>
          </p:cNvPr>
          <p:cNvSpPr>
            <a:spLocks noGrp="1"/>
          </p:cNvSpPr>
          <p:nvPr>
            <p:ph type="sldNum" sz="quarter" idx="12"/>
          </p:nvPr>
        </p:nvSpPr>
        <p:spPr/>
        <p:txBody>
          <a:bodyPr/>
          <a:lstStyle/>
          <a:p>
            <a:fld id="{5EA2C0B6-8F6A-4AFC-A306-A02093E15B2E}" type="slidenum">
              <a:rPr lang="en-US" smtClean="0"/>
              <a:t>‹#›</a:t>
            </a:fld>
            <a:endParaRPr lang="en-US"/>
          </a:p>
        </p:txBody>
      </p:sp>
    </p:spTree>
    <p:extLst>
      <p:ext uri="{BB962C8B-B14F-4D97-AF65-F5344CB8AC3E}">
        <p14:creationId xmlns:p14="http://schemas.microsoft.com/office/powerpoint/2010/main" val="35274511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3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89503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498598"/>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498598"/>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1002808"/>
          </a:xfrm>
        </p:spPr>
        <p:txBody>
          <a:bodyPr/>
          <a:lstStyle/>
          <a:p>
            <a:r>
              <a:rPr lang="en-US"/>
              <a:t>Click to edit Master title style</a:t>
            </a:r>
          </a:p>
        </p:txBody>
      </p:sp>
    </p:spTree>
    <p:extLst>
      <p:ext uri="{BB962C8B-B14F-4D97-AF65-F5344CB8AC3E}">
        <p14:creationId xmlns:p14="http://schemas.microsoft.com/office/powerpoint/2010/main" val="24555626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ulleted Slide">
    <p:spTree>
      <p:nvGrpSpPr>
        <p:cNvPr id="1" name=""/>
        <p:cNvGrpSpPr/>
        <p:nvPr/>
      </p:nvGrpSpPr>
      <p:grpSpPr>
        <a:xfrm>
          <a:off x="0" y="0"/>
          <a:ext cx="0" cy="0"/>
          <a:chOff x="0" y="0"/>
          <a:chExt cx="0" cy="0"/>
        </a:xfrm>
      </p:grpSpPr>
      <p:sp>
        <p:nvSpPr>
          <p:cNvPr id="2" name="Title 1"/>
          <p:cNvSpPr>
            <a:spLocks noGrp="1"/>
          </p:cNvSpPr>
          <p:nvPr>
            <p:ph type="title"/>
          </p:nvPr>
        </p:nvSpPr>
        <p:spPr>
          <a:xfrm>
            <a:off x="373094" y="279783"/>
            <a:ext cx="11718550" cy="589393"/>
          </a:xfrm>
        </p:spPr>
        <p:txBody>
          <a:bodyPr>
            <a:normAutofit/>
          </a:bodyPr>
          <a:lstStyle>
            <a:lvl1pPr>
              <a:defRPr sz="2900">
                <a:solidFill>
                  <a:srgbClr val="4C565A"/>
                </a:solidFill>
              </a:defRPr>
            </a:lvl1pPr>
          </a:lstStyle>
          <a:p>
            <a:r>
              <a:rPr lang="en-US"/>
              <a:t>Click to edit Master title style</a:t>
            </a:r>
          </a:p>
        </p:txBody>
      </p:sp>
      <p:sp>
        <p:nvSpPr>
          <p:cNvPr id="3" name="Content Placeholder 2"/>
          <p:cNvSpPr>
            <a:spLocks noGrp="1"/>
          </p:cNvSpPr>
          <p:nvPr>
            <p:ph idx="1"/>
          </p:nvPr>
        </p:nvSpPr>
        <p:spPr>
          <a:xfrm>
            <a:off x="373093" y="1088037"/>
            <a:ext cx="10508823" cy="5051601"/>
          </a:xfrm>
        </p:spPr>
        <p:txBody>
          <a:bodyPr>
            <a:normAutofit/>
          </a:bodyPr>
          <a:lstStyle>
            <a:lvl1pPr marL="138756" indent="-138756">
              <a:buClr>
                <a:schemeClr val="tx2"/>
              </a:buClr>
              <a:buSzPct val="100000"/>
              <a:buFont typeface="Arial"/>
              <a:buChar char="•"/>
              <a:defRPr sz="1700"/>
            </a:lvl1pPr>
            <a:lvl2pPr>
              <a:buClr>
                <a:schemeClr val="tx2"/>
              </a:buClr>
              <a:buSzPct val="100000"/>
              <a:buFont typeface="Arial"/>
              <a:buChar char="•"/>
              <a:defRPr sz="1700"/>
            </a:lvl2pPr>
            <a:lvl3pPr>
              <a:buClr>
                <a:schemeClr val="tx2"/>
              </a:buClr>
              <a:buSzPct val="100000"/>
              <a:buFont typeface="Arial"/>
              <a:buChar char="•"/>
              <a:defRPr sz="1700"/>
            </a:lvl3pPr>
            <a:lvl4pPr>
              <a:buClr>
                <a:schemeClr val="tx2"/>
              </a:buClr>
              <a:buSzPct val="100000"/>
              <a:buFont typeface="Arial"/>
              <a:buChar char="•"/>
              <a:defRPr sz="1700"/>
            </a:lvl4pPr>
            <a:lvl5pPr>
              <a:buClr>
                <a:schemeClr val="tx2"/>
              </a:buClr>
              <a:buSzPct val="100000"/>
              <a:buFont typeface="Arial"/>
              <a:buChar cha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4"/>
          </p:nvPr>
        </p:nvSpPr>
        <p:spPr>
          <a:xfrm>
            <a:off x="12053585" y="6643963"/>
            <a:ext cx="486528" cy="321587"/>
          </a:xfrm>
          <a:prstGeom prst="rect">
            <a:avLst/>
          </a:prstGeom>
        </p:spPr>
        <p:txBody>
          <a:bodyPr vert="horz" lIns="0" tIns="55513" rIns="111026" bIns="55513" rtlCol="0" anchor="ctr"/>
          <a:lstStyle>
            <a:lvl1pPr algn="l">
              <a:defRPr sz="1299">
                <a:solidFill>
                  <a:schemeClr val="tx2"/>
                </a:solidFill>
                <a:latin typeface="Rockwell"/>
                <a:cs typeface="Rockwell"/>
              </a:defRPr>
            </a:lvl1pPr>
          </a:lstStyle>
          <a:p>
            <a:fld id="{BB7191CD-1840-CA44-8BBB-BB47B20ECAFB}" type="slidenum">
              <a:rPr lang="en-US" smtClean="0"/>
              <a:pPr/>
              <a:t>‹#›</a:t>
            </a:fld>
            <a:endParaRPr lang="en-US"/>
          </a:p>
        </p:txBody>
      </p:sp>
    </p:spTree>
    <p:extLst>
      <p:ext uri="{BB962C8B-B14F-4D97-AF65-F5344CB8AC3E}">
        <p14:creationId xmlns:p14="http://schemas.microsoft.com/office/powerpoint/2010/main" val="413112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37147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a:xfrm>
            <a:off x="465138" y="1853743"/>
            <a:ext cx="11533187" cy="160031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Slide Number Placeholder 17"/>
          <p:cNvSpPr>
            <a:spLocks noGrp="1"/>
          </p:cNvSpPr>
          <p:nvPr>
            <p:ph type="sldNum" sz="quarter" idx="4"/>
          </p:nvPr>
        </p:nvSpPr>
        <p:spPr>
          <a:xfrm>
            <a:off x="7565522" y="6475050"/>
            <a:ext cx="4249129" cy="372394"/>
          </a:xfrm>
          <a:prstGeom prst="rect">
            <a:avLst/>
          </a:prstGeom>
        </p:spPr>
        <p:txBody>
          <a:bodyPr vert="horz" lIns="0" tIns="0" rIns="0" bIns="0" anchor="b"/>
          <a:lstStyle>
            <a:lvl1pPr algn="r" eaLnBrk="1" latinLnBrk="0" hangingPunct="1">
              <a:defRPr kumimoji="0" sz="1071" baseline="0">
                <a:solidFill>
                  <a:schemeClr val="bg1">
                    <a:lumMod val="65000"/>
                  </a:schemeClr>
                </a:solidFill>
              </a:defRPr>
            </a:lvl1pPr>
          </a:lstStyle>
          <a:p>
            <a:r>
              <a:rPr lang="en-US"/>
              <a:t>Microsoft Confidential   :   </a:t>
            </a:r>
            <a:fld id="{0405832C-0F68-4D14-9804-94F2566504FB}" type="datetimeFigureOut">
              <a:rPr lang="en-US" smtClean="0"/>
              <a:pPr/>
              <a:t>2/25/21</a:t>
            </a:fld>
            <a:r>
              <a:rPr lang="en-US"/>
              <a:t>   :   Page </a:t>
            </a:r>
            <a:fld id="{C81C86ED-EB99-4FAE-B946-1B48CA815965}" type="slidenum">
              <a:rPr lang="en-US" smtClean="0"/>
              <a:pPr/>
              <a:t>‹#›</a:t>
            </a:fld>
            <a:r>
              <a:rPr lang="en-US"/>
              <a:t> </a:t>
            </a:r>
          </a:p>
        </p:txBody>
      </p:sp>
    </p:spTree>
    <p:extLst>
      <p:ext uri="{BB962C8B-B14F-4D97-AF65-F5344CB8AC3E}">
        <p14:creationId xmlns:p14="http://schemas.microsoft.com/office/powerpoint/2010/main" val="71414517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734D-37C2-4EEA-B891-2123763FF0EB}"/>
              </a:ext>
            </a:extLst>
          </p:cNvPr>
          <p:cNvSpPr>
            <a:spLocks noGrp="1"/>
          </p:cNvSpPr>
          <p:nvPr>
            <p:ph type="title" hasCustomPrompt="1"/>
          </p:nvPr>
        </p:nvSpPr>
        <p:spPr>
          <a:xfrm>
            <a:off x="274639" y="278471"/>
            <a:ext cx="5562481" cy="917575"/>
          </a:xfrm>
        </p:spPr>
        <p:txBody>
          <a:bodyPr/>
          <a:lstStyle>
            <a:lvl1pPr>
              <a:defRPr sz="4284">
                <a:solidFill>
                  <a:srgbClr val="000000"/>
                </a:solidFill>
              </a:defRPr>
            </a:lvl1pPr>
          </a:lstStyle>
          <a:p>
            <a:r>
              <a:rPr lang="en-US"/>
              <a:t>Overview</a:t>
            </a:r>
          </a:p>
        </p:txBody>
      </p:sp>
      <p:sp>
        <p:nvSpPr>
          <p:cNvPr id="3" name="Footer Placeholder 2">
            <a:extLst>
              <a:ext uri="{FF2B5EF4-FFF2-40B4-BE49-F238E27FC236}">
                <a16:creationId xmlns:a16="http://schemas.microsoft.com/office/drawing/2014/main" id="{8DFF176A-6A91-47C5-AD06-E67ADDC6E350}"/>
              </a:ext>
            </a:extLst>
          </p:cNvPr>
          <p:cNvSpPr>
            <a:spLocks noGrp="1"/>
          </p:cNvSpPr>
          <p:nvPr>
            <p:ph type="ftr" sz="quarter" idx="10"/>
          </p:nvPr>
        </p:nvSpPr>
        <p:spPr/>
        <p:txBody>
          <a:bodyPr/>
          <a:lstStyle>
            <a:lvl1pPr>
              <a:defRPr>
                <a:solidFill>
                  <a:srgbClr val="000000"/>
                </a:solidFill>
              </a:defRPr>
            </a:lvl1pPr>
          </a:lstStyle>
          <a:p>
            <a:endParaRPr lang="en-US"/>
          </a:p>
        </p:txBody>
      </p:sp>
      <p:sp>
        <p:nvSpPr>
          <p:cNvPr id="4" name="Slide Number Placeholder 3">
            <a:extLst>
              <a:ext uri="{FF2B5EF4-FFF2-40B4-BE49-F238E27FC236}">
                <a16:creationId xmlns:a16="http://schemas.microsoft.com/office/drawing/2014/main" id="{C6C46763-CE76-4890-B381-AD4C3171DF21}"/>
              </a:ext>
            </a:extLst>
          </p:cNvPr>
          <p:cNvSpPr>
            <a:spLocks noGrp="1"/>
          </p:cNvSpPr>
          <p:nvPr>
            <p:ph type="sldNum" sz="quarter" idx="11"/>
          </p:nvPr>
        </p:nvSpPr>
        <p:spPr/>
        <p:txBody>
          <a:bodyPr/>
          <a:lstStyle>
            <a:lvl1pPr>
              <a:defRPr>
                <a:solidFill>
                  <a:srgbClr val="000000"/>
                </a:solidFill>
              </a:defRPr>
            </a:lvl1pPr>
          </a:lstStyle>
          <a:p>
            <a:fld id="{55CA21BC-178F-44CA-A717-D6CB446CF9C3}" type="slidenum">
              <a:rPr lang="en-US" smtClean="0"/>
              <a:pPr/>
              <a:t>‹#›</a:t>
            </a:fld>
            <a:endParaRPr lang="en-US"/>
          </a:p>
        </p:txBody>
      </p:sp>
      <p:sp>
        <p:nvSpPr>
          <p:cNvPr id="11" name="Picture Placeholder 10">
            <a:extLst>
              <a:ext uri="{FF2B5EF4-FFF2-40B4-BE49-F238E27FC236}">
                <a16:creationId xmlns:a16="http://schemas.microsoft.com/office/drawing/2014/main" id="{2522B958-25F5-4168-9536-2AA6B4275666}"/>
              </a:ext>
            </a:extLst>
          </p:cNvPr>
          <p:cNvSpPr>
            <a:spLocks noGrp="1"/>
          </p:cNvSpPr>
          <p:nvPr>
            <p:ph type="pic" sz="quarter" idx="12"/>
          </p:nvPr>
        </p:nvSpPr>
        <p:spPr>
          <a:xfrm>
            <a:off x="6569633" y="1293664"/>
            <a:ext cx="2687048" cy="553998"/>
          </a:xfrm>
        </p:spPr>
        <p:txBody>
          <a:bodyPr/>
          <a:lstStyle>
            <a:lvl1pPr>
              <a:defRPr>
                <a:solidFill>
                  <a:srgbClr val="000000"/>
                </a:solidFill>
              </a:defRPr>
            </a:lvl1pPr>
          </a:lstStyle>
          <a:p>
            <a:endParaRPr lang="en-US"/>
          </a:p>
        </p:txBody>
      </p:sp>
      <p:sp>
        <p:nvSpPr>
          <p:cNvPr id="12" name="Picture Placeholder 10">
            <a:extLst>
              <a:ext uri="{FF2B5EF4-FFF2-40B4-BE49-F238E27FC236}">
                <a16:creationId xmlns:a16="http://schemas.microsoft.com/office/drawing/2014/main" id="{F9201E51-84EE-44B8-B59F-FA51F1F9E310}"/>
              </a:ext>
            </a:extLst>
          </p:cNvPr>
          <p:cNvSpPr>
            <a:spLocks noGrp="1"/>
          </p:cNvSpPr>
          <p:nvPr>
            <p:ph type="pic" sz="quarter" idx="13"/>
          </p:nvPr>
        </p:nvSpPr>
        <p:spPr>
          <a:xfrm>
            <a:off x="9459274" y="1293664"/>
            <a:ext cx="2687048" cy="553998"/>
          </a:xfrm>
        </p:spPr>
        <p:txBody>
          <a:bodyPr/>
          <a:lstStyle>
            <a:lvl1pPr>
              <a:defRPr>
                <a:solidFill>
                  <a:srgbClr val="000000"/>
                </a:solidFill>
              </a:defRPr>
            </a:lvl1pPr>
          </a:lstStyle>
          <a:p>
            <a:endParaRPr lang="en-US"/>
          </a:p>
        </p:txBody>
      </p:sp>
      <p:sp>
        <p:nvSpPr>
          <p:cNvPr id="13" name="Picture Placeholder 10">
            <a:extLst>
              <a:ext uri="{FF2B5EF4-FFF2-40B4-BE49-F238E27FC236}">
                <a16:creationId xmlns:a16="http://schemas.microsoft.com/office/drawing/2014/main" id="{115CF2A8-A15A-45D6-BE72-25556C2796B3}"/>
              </a:ext>
            </a:extLst>
          </p:cNvPr>
          <p:cNvSpPr>
            <a:spLocks noGrp="1"/>
          </p:cNvSpPr>
          <p:nvPr>
            <p:ph type="pic" sz="quarter" idx="14"/>
          </p:nvPr>
        </p:nvSpPr>
        <p:spPr>
          <a:xfrm>
            <a:off x="7996035" y="4136598"/>
            <a:ext cx="2687048" cy="553998"/>
          </a:xfrm>
        </p:spPr>
        <p:txBody>
          <a:bodyPr/>
          <a:lstStyle>
            <a:lvl1pPr>
              <a:defRPr>
                <a:solidFill>
                  <a:srgbClr val="000000"/>
                </a:solidFill>
              </a:defRPr>
            </a:lvl1pPr>
          </a:lstStyle>
          <a:p>
            <a:endParaRPr lang="en-US"/>
          </a:p>
        </p:txBody>
      </p:sp>
      <p:sp>
        <p:nvSpPr>
          <p:cNvPr id="15" name="Text Placeholder 14">
            <a:extLst>
              <a:ext uri="{FF2B5EF4-FFF2-40B4-BE49-F238E27FC236}">
                <a16:creationId xmlns:a16="http://schemas.microsoft.com/office/drawing/2014/main" id="{609E587C-8CE3-42EE-BB8E-1CDEAD9E8C9F}"/>
              </a:ext>
            </a:extLst>
          </p:cNvPr>
          <p:cNvSpPr>
            <a:spLocks noGrp="1"/>
          </p:cNvSpPr>
          <p:nvPr>
            <p:ph type="body" sz="quarter" idx="15" hasCustomPrompt="1"/>
          </p:nvPr>
        </p:nvSpPr>
        <p:spPr>
          <a:xfrm>
            <a:off x="275287" y="1253397"/>
            <a:ext cx="5562408" cy="1992569"/>
          </a:xfrm>
        </p:spPr>
        <p:txBody>
          <a:bodyPr/>
          <a:lstStyle>
            <a:lvl1pPr marL="291436" marR="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sz="1632">
                <a:solidFill>
                  <a:srgbClr val="000000"/>
                </a:solidFill>
                <a:latin typeface="+mn-lt"/>
              </a:defRPr>
            </a:lvl1pPr>
            <a:lvl2pPr>
              <a:defRPr sz="1428"/>
            </a:lvl2pPr>
            <a:lvl3pPr>
              <a:defRPr sz="1428"/>
            </a:lvl3pPr>
            <a:lvl4pPr>
              <a:defRPr sz="1428"/>
            </a:lvl4pPr>
            <a:lvl5pPr>
              <a:defRPr sz="1428"/>
            </a:lvl5pPr>
          </a:lstStyle>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goals/objectives here</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1</a:t>
            </a: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2</a:t>
            </a: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3</a:t>
            </a:r>
          </a:p>
          <a:p>
            <a:pPr marL="0" marR="0" lvl="0" indent="0" algn="l" defTabSz="932597" rtl="0" eaLnBrk="1" fontAlgn="auto" latinLnBrk="0" hangingPunct="1">
              <a:lnSpc>
                <a:spcPct val="100000"/>
              </a:lnSpc>
              <a:spcBef>
                <a:spcPts val="0"/>
              </a:spcBef>
              <a:spcAft>
                <a:spcPts val="0"/>
              </a:spcAft>
              <a:buClrTx/>
              <a:buSzTx/>
              <a:buFont typeface="+mj-lt"/>
              <a:buNone/>
              <a:tabLst/>
              <a:defRPr/>
            </a:pPr>
            <a:endParaRPr kumimoji="0" lang="en-US" sz="1428" b="0" i="0" u="none" strike="noStrike" kern="1200" cap="none" spc="0" normalizeH="0" baseline="0" noProof="0">
              <a:ln>
                <a:noFill/>
              </a:ln>
              <a:solidFill>
                <a:srgbClr val="000000"/>
              </a:solidFill>
              <a:effectLst/>
              <a:uLnTx/>
              <a:uFillTx/>
              <a:latin typeface="+mn-lt"/>
              <a:ea typeface="+mn-ea"/>
              <a:cs typeface="+mn-cs"/>
            </a:endParaRPr>
          </a:p>
          <a:p>
            <a:pPr marL="0" marR="0" lvl="0" indent="0" algn="l" defTabSz="932597" rtl="0" eaLnBrk="1" fontAlgn="auto" latinLnBrk="0" hangingPunct="1">
              <a:lnSpc>
                <a:spcPct val="100000"/>
              </a:lnSpc>
              <a:spcBef>
                <a:spcPts val="0"/>
              </a:spcBef>
              <a:spcAft>
                <a:spcPts val="0"/>
              </a:spcAft>
              <a:buClrTx/>
              <a:buSzTx/>
              <a:buFont typeface="+mj-lt"/>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high level campaign details (</a:t>
            </a:r>
            <a:r>
              <a:rPr kumimoji="0" lang="en-US" sz="1428" b="1" i="0" u="sng" strike="noStrike" kern="1200" cap="none" spc="0" normalizeH="0" baseline="0" noProof="0">
                <a:ln>
                  <a:noFill/>
                </a:ln>
                <a:solidFill>
                  <a:srgbClr val="000000"/>
                </a:solidFill>
                <a:effectLst/>
                <a:uLnTx/>
                <a:uFillTx/>
                <a:latin typeface="+mn-lt"/>
                <a:ea typeface="+mn-ea"/>
                <a:cs typeface="+mn-cs"/>
              </a:rPr>
              <a:t>one</a:t>
            </a:r>
            <a:r>
              <a:rPr kumimoji="0" lang="en-US" sz="1428" b="0" i="0" u="none" strike="noStrike" kern="1200" cap="none" spc="0" normalizeH="0" baseline="0" noProof="0">
                <a:ln>
                  <a:noFill/>
                </a:ln>
                <a:solidFill>
                  <a:srgbClr val="000000"/>
                </a:solidFill>
                <a:effectLst/>
                <a:uLnTx/>
                <a:uFillTx/>
                <a:latin typeface="+mn-lt"/>
                <a:ea typeface="+mn-ea"/>
                <a:cs typeface="+mn-cs"/>
              </a:rPr>
              <a:t> sentence only)</a:t>
            </a:r>
          </a:p>
          <a:p>
            <a:pPr marL="0" marR="0" lvl="0" indent="0" algn="l" defTabSz="932597" rtl="0" eaLnBrk="1" fontAlgn="auto" latinLnBrk="0" hangingPunct="1">
              <a:lnSpc>
                <a:spcPct val="100000"/>
              </a:lnSpc>
              <a:spcBef>
                <a:spcPts val="1224"/>
              </a:spcBef>
              <a:spcAft>
                <a:spcPts val="0"/>
              </a:spcAft>
              <a:buClrTx/>
              <a:buSzTx/>
              <a:buFont typeface="+mj-lt"/>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Total advertising spend to date has been </a:t>
            </a:r>
            <a:r>
              <a:rPr kumimoji="0" lang="en-US" sz="1428" b="1" i="0" u="none" strike="noStrike" kern="1200" cap="none" spc="0" normalizeH="0" baseline="0" noProof="0">
                <a:ln>
                  <a:noFill/>
                </a:ln>
                <a:solidFill>
                  <a:srgbClr val="000000"/>
                </a:solidFill>
                <a:effectLst/>
                <a:uLnTx/>
                <a:uFillTx/>
                <a:latin typeface="+mn-lt"/>
                <a:ea typeface="+mn-ea"/>
                <a:cs typeface="+mn-cs"/>
              </a:rPr>
              <a:t>$XX</a:t>
            </a:r>
            <a:r>
              <a:rPr kumimoji="0" lang="en-US" sz="1428" b="0" i="0" u="none" strike="noStrike" kern="1200" cap="none" spc="0" normalizeH="0" baseline="0" noProof="0">
                <a:ln>
                  <a:noFill/>
                </a:ln>
                <a:solidFill>
                  <a:srgbClr val="000000"/>
                </a:solidFill>
                <a:effectLst/>
                <a:uLnTx/>
                <a:uFillTx/>
                <a:latin typeface="+mn-lt"/>
                <a:ea typeface="+mn-ea"/>
                <a:cs typeface="+mn-cs"/>
              </a:rPr>
              <a:t>.</a:t>
            </a:r>
          </a:p>
        </p:txBody>
      </p:sp>
      <p:sp>
        <p:nvSpPr>
          <p:cNvPr id="16" name="Title 1">
            <a:extLst>
              <a:ext uri="{FF2B5EF4-FFF2-40B4-BE49-F238E27FC236}">
                <a16:creationId xmlns:a16="http://schemas.microsoft.com/office/drawing/2014/main" id="{B5747D7E-58B0-4AB2-8117-EFE740C7DC4A}"/>
              </a:ext>
            </a:extLst>
          </p:cNvPr>
          <p:cNvSpPr txBox="1">
            <a:spLocks/>
          </p:cNvSpPr>
          <p:nvPr userDrawn="1"/>
        </p:nvSpPr>
        <p:spPr>
          <a:xfrm>
            <a:off x="6475440" y="291973"/>
            <a:ext cx="5562481"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3600" b="0" kern="1200" cap="none" spc="-100" baseline="0" dirty="0" smtClean="0">
                <a:ln w="3175">
                  <a:noFill/>
                </a:ln>
                <a:solidFill>
                  <a:schemeClr val="tx2"/>
                </a:solidFill>
                <a:effectLst/>
                <a:latin typeface="+mj-lt"/>
                <a:ea typeface="+mn-ea"/>
                <a:cs typeface="Segoe UI" pitchFamily="34" charset="0"/>
              </a:defRPr>
            </a:lvl1pPr>
          </a:lstStyle>
          <a:p>
            <a:endParaRPr lang="en-US" sz="2448">
              <a:solidFill>
                <a:srgbClr val="000000"/>
              </a:solidFill>
            </a:endParaRPr>
          </a:p>
        </p:txBody>
      </p:sp>
      <p:sp>
        <p:nvSpPr>
          <p:cNvPr id="19" name="Text Placeholder 14">
            <a:extLst>
              <a:ext uri="{FF2B5EF4-FFF2-40B4-BE49-F238E27FC236}">
                <a16:creationId xmlns:a16="http://schemas.microsoft.com/office/drawing/2014/main" id="{AA70C549-FD1B-4E33-963E-8C96091BED40}"/>
              </a:ext>
            </a:extLst>
          </p:cNvPr>
          <p:cNvSpPr>
            <a:spLocks noGrp="1"/>
          </p:cNvSpPr>
          <p:nvPr>
            <p:ph type="body" sz="quarter" idx="16" hasCustomPrompt="1"/>
          </p:nvPr>
        </p:nvSpPr>
        <p:spPr>
          <a:xfrm>
            <a:off x="274639" y="3497263"/>
            <a:ext cx="5562408" cy="1779768"/>
          </a:xfrm>
        </p:spPr>
        <p:txBody>
          <a:bodyPr/>
          <a:lstStyle>
            <a:lvl1pPr marL="291436" marR="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sz="1836">
                <a:solidFill>
                  <a:srgbClr val="000000"/>
                </a:solidFill>
                <a:latin typeface="+mn-lt"/>
              </a:defRPr>
            </a:lvl1pPr>
            <a:lvl2pPr>
              <a:defRPr sz="1428"/>
            </a:lvl2pPr>
            <a:lvl3pPr>
              <a:defRPr sz="1428"/>
            </a:lvl3pPr>
            <a:lvl4pPr>
              <a:defRPr sz="1428"/>
            </a:lvl4pPr>
            <a:lvl5pPr>
              <a:defRPr sz="1428"/>
            </a:lvl5pPr>
          </a:lstStyle>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audience, platform and weekly results</a:t>
            </a:r>
          </a:p>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Platform: </a:t>
            </a:r>
          </a:p>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Results – week of XX/XX</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KPIs</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428" b="0" i="0" u="none" strike="noStrike" kern="1200" cap="none" spc="0" normalizeH="0" baseline="0" noProof="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6920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Full Text w/out Wayfin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184" y="139891"/>
            <a:ext cx="9858497" cy="572464"/>
          </a:xfrm>
        </p:spPr>
        <p:txBody>
          <a:bodyPr wrap="square">
            <a:spAutoFit/>
          </a:bodyPr>
          <a:lstStyle>
            <a:lvl1pPr>
              <a:defRPr>
                <a:solidFill>
                  <a:schemeClr val="tx1"/>
                </a:solidFill>
              </a:defRPr>
            </a:lvl1pPr>
          </a:lstStyle>
          <a:p>
            <a:r>
              <a:rPr lang="en-US"/>
              <a:t>Click to edit slide title</a:t>
            </a:r>
          </a:p>
        </p:txBody>
      </p:sp>
      <p:sp>
        <p:nvSpPr>
          <p:cNvPr id="4" name="Text Placeholder 3"/>
          <p:cNvSpPr>
            <a:spLocks noGrp="1"/>
          </p:cNvSpPr>
          <p:nvPr>
            <p:ph type="body" sz="quarter" idx="10"/>
          </p:nvPr>
        </p:nvSpPr>
        <p:spPr>
          <a:xfrm>
            <a:off x="233184" y="1126896"/>
            <a:ext cx="11970107" cy="1600310"/>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1776835" y="6506182"/>
            <a:ext cx="426456" cy="318286"/>
          </a:xfrm>
          <a:prstGeom prst="rect">
            <a:avLst/>
          </a:prstGeom>
        </p:spPr>
        <p:txBody>
          <a:bodyPr>
            <a:spAutoFit/>
          </a:bodyPr>
          <a:lstStyle>
            <a:lvl1pPr algn="ctr">
              <a:defRPr sz="1428" b="0">
                <a:solidFill>
                  <a:schemeClr val="bg1">
                    <a:lumMod val="50000"/>
                  </a:schemeClr>
                </a:solidFill>
                <a:latin typeface="Arial" charset="0"/>
                <a:ea typeface="Arial" charset="0"/>
                <a:cs typeface="Arial" charset="0"/>
              </a:defRPr>
            </a:lvl1pPr>
          </a:lstStyle>
          <a:p>
            <a:pPr defTabSz="932597">
              <a:defRPr/>
            </a:pPr>
            <a:fld id="{1588DF25-1F49-4640-A139-F00F39AF8186}" type="slidenum">
              <a:rPr lang="en-US" smtClean="0">
                <a:solidFill>
                  <a:prstClr val="white">
                    <a:lumMod val="50000"/>
                  </a:prstClr>
                </a:solidFill>
              </a:rPr>
              <a:pPr defTabSz="932597">
                <a:defRPr/>
              </a:pPr>
              <a:t>‹#›</a:t>
            </a:fld>
            <a:endParaRPr lang="en-US">
              <a:solidFill>
                <a:prstClr val="white">
                  <a:lumMod val="50000"/>
                </a:prstClr>
              </a:solidFill>
            </a:endParaRPr>
          </a:p>
        </p:txBody>
      </p:sp>
    </p:spTree>
    <p:extLst>
      <p:ext uri="{BB962C8B-B14F-4D97-AF65-F5344CB8AC3E}">
        <p14:creationId xmlns:p14="http://schemas.microsoft.com/office/powerpoint/2010/main" val="36930463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4" y="2473943"/>
            <a:ext cx="4663678" cy="113018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2991733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a:srcRect/>
          <a:stretch/>
        </p:blipFill>
        <p:spPr bwMode="black">
          <a:xfrm>
            <a:off x="421110" y="471159"/>
            <a:ext cx="1813569" cy="667597"/>
          </a:xfrm>
          <a:prstGeom prst="rect">
            <a:avLst/>
          </a:prstGeom>
        </p:spPr>
      </p:pic>
      <p:sp>
        <p:nvSpPr>
          <p:cNvPr id="9" name="Title 1"/>
          <p:cNvSpPr>
            <a:spLocks noGrp="1"/>
          </p:cNvSpPr>
          <p:nvPr>
            <p:ph type="title" hasCustomPrompt="1"/>
          </p:nvPr>
        </p:nvSpPr>
        <p:spPr>
          <a:xfrm>
            <a:off x="595914" y="2474071"/>
            <a:ext cx="4663678" cy="1130053"/>
          </a:xfrm>
          <a:noFill/>
        </p:spPr>
        <p:txBody>
          <a:bodyPr lIns="0" tIns="0" rIns="0" bIns="0" anchor="b" anchorCtr="0">
            <a:spAutoFit/>
          </a:bodyPr>
          <a:lstStyle>
            <a:lvl1pPr>
              <a:defRPr sz="3672"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18481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432861" y="1"/>
            <a:ext cx="7003613" cy="700262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526A024-7603-427B-AA0F-BD46EC898733}"/>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3606375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22B3A7-1B5D-47DC-BA15-A96E343767E8}"/>
              </a:ext>
            </a:extLst>
          </p:cNvPr>
          <p:cNvSpPr/>
          <p:nvPr userDrawn="1"/>
        </p:nvSpPr>
        <p:spPr bwMode="auto">
          <a:xfrm>
            <a:off x="5440958" y="0"/>
            <a:ext cx="6995517" cy="69945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1D9C6C8D-73A7-4B03-873D-A81183E50BB5}"/>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65578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20867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7276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3675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2741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63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image" Target="../media/image14.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image" Target="../media/image20.emf"/><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image" Target="../media/image1.png"/><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theme" Target="../theme/theme4.xml"/><Relationship Id="rId8"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image" Target="../media/image29.emf"/><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image" Target="../media/image33.png"/><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theme" Target="../theme/theme6.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3" Type="http://schemas.openxmlformats.org/officeDocument/2006/relationships/slideLayout" Target="../slideLayouts/slideLayout137.xml"/><Relationship Id="rId21" Type="http://schemas.openxmlformats.org/officeDocument/2006/relationships/slideLayout" Target="../slideLayouts/slideLayout155.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image" Target="../media/image1.png"/><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theme" Target="../theme/theme7.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2" Type="http://schemas.openxmlformats.org/officeDocument/2006/relationships/slideLayout" Target="../slideLayouts/slideLayout159.xml"/><Relationship Id="rId16" Type="http://schemas.openxmlformats.org/officeDocument/2006/relationships/theme" Target="../theme/theme8.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6" r:id="rId13"/>
    <p:sldLayoutId id="2147484567" r:id="rId14"/>
    <p:sldLayoutId id="2147484568" r:id="rId15"/>
    <p:sldLayoutId id="2147484577" r:id="rId16"/>
    <p:sldLayoutId id="2147484570" r:id="rId17"/>
    <p:sldLayoutId id="2147484571" r:id="rId18"/>
    <p:sldLayoutId id="2147484572" r:id="rId19"/>
    <p:sldLayoutId id="2147484576" r:id="rId20"/>
    <p:sldLayoutId id="2147484582" r:id="rId21"/>
    <p:sldLayoutId id="2147484696" r:id="rId22"/>
    <p:sldLayoutId id="2147484796" r:id="rId23"/>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18"/>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534918669"/>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Lst>
  <p:transition>
    <p:fade/>
  </p:transition>
  <p:txStyles>
    <p:titleStyle>
      <a:lvl1pPr algn="l" defTabSz="932563" rtl="0" eaLnBrk="1" latinLnBrk="0" hangingPunct="1">
        <a:lnSpc>
          <a:spcPct val="90000"/>
        </a:lnSpc>
        <a:spcBef>
          <a:spcPct val="0"/>
        </a:spcBef>
        <a:buNone/>
        <a:defRPr lang="en-US" sz="4080" b="0" kern="1200" cap="none" spc="-102"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116362283"/>
      </p:ext>
    </p:extLst>
  </p:cSld>
  <p:clrMap bg1="dk1" tx1="lt1" bg2="dk2" tx2="lt2" accent1="accent1" accent2="accent2" accent3="accent3" accent4="accent4" accent5="accent5" accent6="accent6" hlink="hlink" folHlink="folHlink"/>
  <p:sldLayoutIdLst>
    <p:sldLayoutId id="2147484618" r:id="rId1"/>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 id="2147484631" r:id="rId14"/>
    <p:sldLayoutId id="2147484632" r:id="rId15"/>
    <p:sldLayoutId id="2147484633" r:id="rId16"/>
    <p:sldLayoutId id="2147484634" r:id="rId1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pic>
        <p:nvPicPr>
          <p:cNvPr id="7" name="Picture 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Tree>
    <p:extLst>
      <p:ext uri="{BB962C8B-B14F-4D97-AF65-F5344CB8AC3E}">
        <p14:creationId xmlns:p14="http://schemas.microsoft.com/office/powerpoint/2010/main" val="2552591243"/>
      </p:ext>
    </p:extLst>
  </p:cSld>
  <p:clrMap bg1="lt1" tx1="dk1" bg2="lt2" tx2="dk2" accent1="accent1" accent2="accent2" accent3="accent3" accent4="accent4" accent5="accent5" accent6="accent6" hlink="hlink" folHlink="folHlink"/>
  <p:sldLayoutIdLst>
    <p:sldLayoutId id="2147484636" r:id="rId1"/>
    <p:sldLayoutId id="2147484637" r:id="rId2"/>
    <p:sldLayoutId id="2147484638" r:id="rId3"/>
    <p:sldLayoutId id="2147484639" r:id="rId4"/>
    <p:sldLayoutId id="2147484640" r:id="rId5"/>
    <p:sldLayoutId id="2147484641" r:id="rId6"/>
    <p:sldLayoutId id="2147484642" r:id="rId7"/>
    <p:sldLayoutId id="2147484643" r:id="rId8"/>
    <p:sldLayoutId id="2147484644" r:id="rId9"/>
    <p:sldLayoutId id="2147484645" r:id="rId10"/>
    <p:sldLayoutId id="2147484646" r:id="rId11"/>
    <p:sldLayoutId id="2147484647" r:id="rId12"/>
    <p:sldLayoutId id="2147484648" r:id="rId13"/>
    <p:sldLayoutId id="2147484649" r:id="rId14"/>
    <p:sldLayoutId id="2147484650" r:id="rId15"/>
    <p:sldLayoutId id="2147484651" r:id="rId16"/>
    <p:sldLayoutId id="2147484652" r:id="rId17"/>
    <p:sldLayoutId id="2147484653" r:id="rId18"/>
    <p:sldLayoutId id="2147484654" r:id="rId19"/>
    <p:sldLayoutId id="2147484655" r:id="rId20"/>
    <p:sldLayoutId id="2147484656" r:id="rId21"/>
    <p:sldLayoutId id="2147484657" r:id="rId22"/>
    <p:sldLayoutId id="2147484658" r:id="rId23"/>
    <p:sldLayoutId id="2147484659" r:id="rId24"/>
    <p:sldLayoutId id="2147484660" r:id="rId25"/>
    <p:sldLayoutId id="2147484661" r:id="rId26"/>
    <p:sldLayoutId id="2147484662" r:id="rId27"/>
    <p:sldLayoutId id="2147484663" r:id="rId28"/>
    <p:sldLayoutId id="2147484664" r:id="rId29"/>
    <p:sldLayoutId id="2147484665" r:id="rId30"/>
    <p:sldLayoutId id="2147484666" r:id="rId31"/>
    <p:sldLayoutId id="2147484667" r:id="rId32"/>
    <p:sldLayoutId id="2147484668" r:id="rId33"/>
    <p:sldLayoutId id="2147484669" r:id="rId34"/>
  </p:sldLayoutIdLst>
  <p:transition>
    <p:fade/>
  </p:transition>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3137890"/>
      </p:ext>
    </p:extLst>
  </p:cSld>
  <p:clrMap bg1="lt1" tx1="dk1" bg2="lt2" tx2="dk2" accent1="accent1" accent2="accent2" accent3="accent3" accent4="accent4" accent5="accent5" accent6="accent6" hlink="hlink" folHlink="folHlink"/>
  <p:sldLayoutIdLst>
    <p:sldLayoutId id="2147484698" r:id="rId1"/>
    <p:sldLayoutId id="2147484699" r:id="rId2"/>
    <p:sldLayoutId id="2147484700" r:id="rId3"/>
    <p:sldLayoutId id="2147484701" r:id="rId4"/>
    <p:sldLayoutId id="2147484702" r:id="rId5"/>
    <p:sldLayoutId id="2147484703" r:id="rId6"/>
    <p:sldLayoutId id="2147484704" r:id="rId7"/>
    <p:sldLayoutId id="2147484705" r:id="rId8"/>
    <p:sldLayoutId id="2147484706" r:id="rId9"/>
    <p:sldLayoutId id="2147484707" r:id="rId10"/>
    <p:sldLayoutId id="2147484708" r:id="rId11"/>
    <p:sldLayoutId id="2147484709" r:id="rId12"/>
    <p:sldLayoutId id="2147484710" r:id="rId13"/>
    <p:sldLayoutId id="2147484711" r:id="rId14"/>
    <p:sldLayoutId id="2147484712" r:id="rId15"/>
    <p:sldLayoutId id="2147484713" r:id="rId16"/>
    <p:sldLayoutId id="2147484714" r:id="rId17"/>
    <p:sldLayoutId id="2147484715" r:id="rId18"/>
    <p:sldLayoutId id="2147484716" r:id="rId19"/>
    <p:sldLayoutId id="2147484717" r:id="rId20"/>
    <p:sldLayoutId id="2147484718" r:id="rId21"/>
    <p:sldLayoutId id="2147484719" r:id="rId22"/>
    <p:sldLayoutId id="2147484720" r:id="rId23"/>
    <p:sldLayoutId id="2147484721" r:id="rId24"/>
    <p:sldLayoutId id="2147484722" r:id="rId25"/>
    <p:sldLayoutId id="2147484723" r:id="rId26"/>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350790"/>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68366"/>
            <a:ext cx="11887198" cy="135292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998483495"/>
      </p:ext>
    </p:extLst>
  </p:cSld>
  <p:clrMap bg1="lt1" tx1="dk1" bg2="lt2" tx2="dk2" accent1="accent1" accent2="accent2" accent3="accent3" accent4="accent4" accent5="accent5" accent6="accent6" hlink="hlink" folHlink="folHlink"/>
  <p:sldLayoutIdLst>
    <p:sldLayoutId id="2147484725" r:id="rId1"/>
    <p:sldLayoutId id="2147484726" r:id="rId2"/>
    <p:sldLayoutId id="2147484727" r:id="rId3"/>
    <p:sldLayoutId id="2147484728" r:id="rId4"/>
    <p:sldLayoutId id="2147484729" r:id="rId5"/>
    <p:sldLayoutId id="2147484730" r:id="rId6"/>
    <p:sldLayoutId id="2147484731" r:id="rId7"/>
    <p:sldLayoutId id="2147484732" r:id="rId8"/>
    <p:sldLayoutId id="2147484733" r:id="rId9"/>
    <p:sldLayoutId id="2147484734" r:id="rId10"/>
    <p:sldLayoutId id="2147484735" r:id="rId11"/>
    <p:sldLayoutId id="2147484736" r:id="rId12"/>
    <p:sldLayoutId id="2147484737" r:id="rId13"/>
    <p:sldLayoutId id="2147484738" r:id="rId14"/>
    <p:sldLayoutId id="2147484739" r:id="rId15"/>
    <p:sldLayoutId id="2147484740" r:id="rId16"/>
    <p:sldLayoutId id="2147484741" r:id="rId17"/>
    <p:sldLayoutId id="2147484742" r:id="rId18"/>
  </p:sldLayoutIdLst>
  <p:transition>
    <p:fade/>
  </p:transition>
  <p:txStyles>
    <p:titleStyle>
      <a:lvl1pPr algn="l" defTabSz="932384" rtl="0" eaLnBrk="1" latinLnBrk="0" hangingPunct="1">
        <a:lnSpc>
          <a:spcPct val="90000"/>
        </a:lnSpc>
        <a:spcBef>
          <a:spcPct val="0"/>
        </a:spcBef>
        <a:buNone/>
        <a:defRPr lang="en-US" sz="3672" b="0" i="0" kern="1200" cap="none" spc="0" baseline="0" dirty="0" smtClean="0">
          <a:ln w="3175">
            <a:noFill/>
          </a:ln>
          <a:solidFill>
            <a:srgbClr val="000000"/>
          </a:solidFill>
          <a:effectLst/>
          <a:latin typeface="Segoe UI Semibold" panose="020B0502040204020203" pitchFamily="34" charset="0"/>
          <a:ea typeface="+mn-ea"/>
          <a:cs typeface="Segoe UI Semibold" panose="020B0502040204020203" pitchFamily="34" charset="0"/>
        </a:defRPr>
      </a:lvl1pPr>
    </p:titleStyle>
    <p:bodyStyle>
      <a:lvl1pPr marL="0"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1pPr>
      <a:lvl2pPr marL="342768"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2pPr>
      <a:lvl3pPr marL="571281"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3pPr>
      <a:lvl4pPr marL="799792"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4pPr>
      <a:lvl5pPr marL="1028305"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C35EA4"/>
          </p15:clr>
        </p15:guide>
        <p15:guide id="17" pos="7416">
          <p15:clr>
            <a:srgbClr val="C35EA4"/>
          </p15:clr>
        </p15:guide>
        <p15:guide id="25" orient="horz" pos="302">
          <p15:clr>
            <a:srgbClr val="C35EA4"/>
          </p15:clr>
        </p15:guide>
        <p15:guide id="26" orient="horz" pos="4032">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Tree>
    <p:extLst>
      <p:ext uri="{BB962C8B-B14F-4D97-AF65-F5344CB8AC3E}">
        <p14:creationId xmlns:p14="http://schemas.microsoft.com/office/powerpoint/2010/main" val="2349480386"/>
      </p:ext>
    </p:extLst>
  </p:cSld>
  <p:clrMap bg1="lt1" tx1="dk1" bg2="lt2" tx2="dk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846CE7D5-CF57-46EF-B807-FDD0502418D4}" type="datetimeFigureOut">
              <a:rPr lang="en-US" smtClean="0"/>
              <a:t>2/25/21</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041672770"/>
      </p:ext>
    </p:extLst>
  </p:cSld>
  <p:clrMap bg1="lt1" tx1="dk1" bg2="lt2" tx2="dk2" accent1="accent1" accent2="accent2" accent3="accent3" accent4="accent4" accent5="accent5" accent6="accent6" hlink="hlink" folHlink="fol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 id="2147484791" r:id="rId12"/>
    <p:sldLayoutId id="2147484792" r:id="rId13"/>
    <p:sldLayoutId id="2147484793" r:id="rId14"/>
    <p:sldLayoutId id="2147484794" r:id="rId15"/>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hyperlink" Target="mailto:aksofficehours@microsoft.com" TargetMode="External"/><Relationship Id="rId2" Type="http://schemas.openxmlformats.org/officeDocument/2006/relationships/hyperlink" Target="https://aka.ms/akspublicofficehours" TargetMode="Externa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169.xml"/></Relationships>
</file>

<file path=ppt/slides/_rels/slide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opensource.com/article/21/2/kubernetes-namespaces" TargetMode="External"/><Relationship Id="rId3" Type="http://schemas.openxmlformats.org/officeDocument/2006/relationships/hyperlink" Target="https://docs.openshift.com/container-platform/4.6/release_notes/ocp-4-6-release-notes.html" TargetMode="External"/><Relationship Id="rId7" Type="http://schemas.openxmlformats.org/officeDocument/2006/relationships/hyperlink" Target="https://medium.com/containers-101/kubernetes-deployment-antipatterns-part-1-9e7b54a08b9"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kubernetesreadme.com/" TargetMode="External"/><Relationship Id="rId11" Type="http://schemas.openxmlformats.org/officeDocument/2006/relationships/hyperlink" Target="https://www.edgecomputingworld.com/" TargetMode="External"/><Relationship Id="rId5" Type="http://schemas.openxmlformats.org/officeDocument/2006/relationships/hyperlink" Target="https://www.hashicorp.com/blog/announcing-version-2-0-kubernetes-and-helm-providers-for-hashicorp-terraform" TargetMode="External"/><Relationship Id="rId10" Type="http://schemas.openxmlformats.org/officeDocument/2006/relationships/hyperlink" Target="https://community.cncf.io/cncf-online-programs/" TargetMode="External"/><Relationship Id="rId4" Type="http://schemas.openxmlformats.org/officeDocument/2006/relationships/hyperlink" Target="https://www.hashicorp.com/blog/terraform-mono-repo-vs-multi-repo-the-great-debate?mkt_tok=eyJpIjoiTkRFMU9UZzVaVFptTVRabCIsInQiOiJvUVBqV1d3cEFNQmlNalprNkJ3czBsTzhCbGdpS3JxT25wNkRlZGVxRytmVHlGQWUxK3Q5dXhPR0hZelN2QjU3eEQ2UDMxRkcxa25UZXIzdWFMZ0RCZ3p4Mkk2bzBPSys5WTdCbkdCM2x2XC9OU3RRaWw0Qmp4bGI4UDgwU3FQWDgifQ%3D%3D" TargetMode="External"/><Relationship Id="rId9" Type="http://schemas.openxmlformats.org/officeDocument/2006/relationships/hyperlink" Target="https://events.linuxfoundation.org/kubecon-cloudnativecon-europe/program/colocated-events/#cloud-native-security-day-europe"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0F7D0191-3CE4-4AA6-BF35-C8BCE3A9EF9A}"/>
              </a:ext>
            </a:extLst>
          </p:cNvPr>
          <p:cNvSpPr txBox="1">
            <a:spLocks/>
          </p:cNvSpPr>
          <p:nvPr/>
        </p:nvSpPr>
        <p:spPr>
          <a:xfrm>
            <a:off x="826420" y="4379544"/>
            <a:ext cx="3562084" cy="66080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Kendal Roden</a:t>
            </a:r>
          </a:p>
          <a:p>
            <a:pPr lvl="1"/>
            <a:r>
              <a:rPr lang="en-US"/>
              <a:t>Cloud Native Technical Specialist </a:t>
            </a:r>
            <a:endParaRPr lang="en-US" dirty="0"/>
          </a:p>
        </p:txBody>
      </p:sp>
      <p:sp>
        <p:nvSpPr>
          <p:cNvPr id="5" name="Title 6">
            <a:extLst>
              <a:ext uri="{FF2B5EF4-FFF2-40B4-BE49-F238E27FC236}">
                <a16:creationId xmlns:a16="http://schemas.microsoft.com/office/drawing/2014/main" id="{683FA560-C435-4202-9A0E-E749EADAA364}"/>
              </a:ext>
            </a:extLst>
          </p:cNvPr>
          <p:cNvSpPr txBox="1">
            <a:spLocks/>
          </p:cNvSpPr>
          <p:nvPr/>
        </p:nvSpPr>
        <p:spPr>
          <a:xfrm>
            <a:off x="826420" y="1841334"/>
            <a:ext cx="6981472" cy="1828800"/>
          </a:xfrm>
          <a:prstGeom prst="rect">
            <a:avLst/>
          </a:prstGeom>
          <a:noFill/>
        </p:spPr>
        <p:txBody>
          <a:bodyPr vert="horz" wrap="square" lIns="0" tIns="0" rIns="0" bIns="182880" rtlCol="0" anchor="b" anchorCtr="0">
            <a:noAutofit/>
          </a:bodyPr>
          <a:lstStyle>
            <a:lvl1pPr algn="l" defTabSz="932742" rtl="0" eaLnBrk="1" latinLnBrk="0" hangingPunct="1">
              <a:lnSpc>
                <a:spcPct val="90000"/>
              </a:lnSpc>
              <a:spcBef>
                <a:spcPct val="0"/>
              </a:spcBef>
              <a:buNone/>
              <a:defRPr lang="en-US" sz="4800" b="0" strike="noStrike" kern="1200" cap="none" spc="-50" baseline="0">
                <a:ln w="3175">
                  <a:noFill/>
                </a:ln>
                <a:solidFill>
                  <a:schemeClr val="bg1"/>
                </a:solidFill>
                <a:effectLst/>
                <a:latin typeface="+mj-lt"/>
                <a:ea typeface="+mn-ea"/>
                <a:cs typeface="Segoe UI" pitchFamily="34" charset="0"/>
              </a:defRPr>
            </a:lvl1pPr>
          </a:lstStyle>
          <a:p>
            <a:r>
              <a:rPr lang="en-US" sz="4400" dirty="0"/>
              <a:t>AKS Office Hours</a:t>
            </a:r>
            <a:endParaRPr lang="en-US" dirty="0"/>
          </a:p>
        </p:txBody>
      </p:sp>
      <p:sp>
        <p:nvSpPr>
          <p:cNvPr id="6" name="Text Placeholder 7">
            <a:extLst>
              <a:ext uri="{FF2B5EF4-FFF2-40B4-BE49-F238E27FC236}">
                <a16:creationId xmlns:a16="http://schemas.microsoft.com/office/drawing/2014/main" id="{1A605417-C1AA-4D2B-BDBB-03C2F78D7F9D}"/>
              </a:ext>
            </a:extLst>
          </p:cNvPr>
          <p:cNvSpPr txBox="1">
            <a:spLocks/>
          </p:cNvSpPr>
          <p:nvPr/>
        </p:nvSpPr>
        <p:spPr>
          <a:xfrm>
            <a:off x="714963" y="5196761"/>
            <a:ext cx="4104971" cy="861774"/>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50" baseline="0">
                <a:solidFill>
                  <a:schemeClr val="bg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5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Dave Strebel</a:t>
            </a:r>
          </a:p>
          <a:p>
            <a:pPr lvl="1"/>
            <a:r>
              <a:rPr lang="en-US" sz="2000" dirty="0"/>
              <a:t>Cloud Native Technical Specialist </a:t>
            </a:r>
          </a:p>
        </p:txBody>
      </p:sp>
      <p:sp>
        <p:nvSpPr>
          <p:cNvPr id="7" name="Text Placeholder 7">
            <a:extLst>
              <a:ext uri="{FF2B5EF4-FFF2-40B4-BE49-F238E27FC236}">
                <a16:creationId xmlns:a16="http://schemas.microsoft.com/office/drawing/2014/main" id="{5750DEF8-5A30-49D5-AB73-0CFBB99A9896}"/>
              </a:ext>
            </a:extLst>
          </p:cNvPr>
          <p:cNvSpPr txBox="1">
            <a:spLocks/>
          </p:cNvSpPr>
          <p:nvPr/>
        </p:nvSpPr>
        <p:spPr>
          <a:xfrm>
            <a:off x="660372" y="4223135"/>
            <a:ext cx="5317347" cy="66080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bg1"/>
                </a:solidFill>
              </a:rPr>
              <a:t>Kendall </a:t>
            </a:r>
            <a:r>
              <a:rPr lang="en-US" dirty="0">
                <a:solidFill>
                  <a:schemeClr val="bg1"/>
                </a:solidFill>
              </a:rPr>
              <a:t>Roden</a:t>
            </a:r>
          </a:p>
          <a:p>
            <a:pPr lvl="1"/>
            <a:r>
              <a:rPr lang="en-US" dirty="0">
                <a:solidFill>
                  <a:schemeClr val="bg1"/>
                </a:solidFill>
              </a:rPr>
              <a:t>Cloud Native Technical Specialist </a:t>
            </a:r>
          </a:p>
        </p:txBody>
      </p:sp>
      <p:pic>
        <p:nvPicPr>
          <p:cNvPr id="9" name="Picture 8" descr="A picture containing plate, drawing&#10;&#10;Description automatically generated">
            <a:extLst>
              <a:ext uri="{FF2B5EF4-FFF2-40B4-BE49-F238E27FC236}">
                <a16:creationId xmlns:a16="http://schemas.microsoft.com/office/drawing/2014/main" id="{AEDA71E8-4F25-42A2-88E7-CC4D6BD91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9510" y="5884892"/>
            <a:ext cx="1986860" cy="886991"/>
          </a:xfrm>
          <a:prstGeom prst="rect">
            <a:avLst/>
          </a:prstGeom>
        </p:spPr>
      </p:pic>
    </p:spTree>
    <p:extLst>
      <p:ext uri="{BB962C8B-B14F-4D97-AF65-F5344CB8AC3E}">
        <p14:creationId xmlns:p14="http://schemas.microsoft.com/office/powerpoint/2010/main" val="61744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8" descr="A picture containing drawing&#10;&#10;Description automatically generated">
            <a:extLst>
              <a:ext uri="{FF2B5EF4-FFF2-40B4-BE49-F238E27FC236}">
                <a16:creationId xmlns:a16="http://schemas.microsoft.com/office/drawing/2014/main" id="{96D6F373-0D93-4428-A779-CBE0D1F61BC6}"/>
              </a:ext>
            </a:extLst>
          </p:cNvPr>
          <p:cNvPicPr>
            <a:picLocks noChangeAspect="1"/>
          </p:cNvPicPr>
          <p:nvPr/>
        </p:nvPicPr>
        <p:blipFill>
          <a:blip r:embed="rId2"/>
          <a:stretch>
            <a:fillRect/>
          </a:stretch>
        </p:blipFill>
        <p:spPr>
          <a:xfrm>
            <a:off x="3769625" y="2206862"/>
            <a:ext cx="1506289" cy="1170571"/>
          </a:xfrm>
          <a:prstGeom prst="rect">
            <a:avLst/>
          </a:prstGeom>
        </p:spPr>
      </p:pic>
      <p:pic>
        <p:nvPicPr>
          <p:cNvPr id="6" name="Picture 9" descr="A person standing in a parking lot&#10;&#10;Description automatically generated">
            <a:extLst>
              <a:ext uri="{FF2B5EF4-FFF2-40B4-BE49-F238E27FC236}">
                <a16:creationId xmlns:a16="http://schemas.microsoft.com/office/drawing/2014/main" id="{B1F12275-859A-483E-9C73-CB964A9C4731}"/>
              </a:ext>
            </a:extLst>
          </p:cNvPr>
          <p:cNvPicPr>
            <a:picLocks noChangeAspect="1"/>
          </p:cNvPicPr>
          <p:nvPr/>
        </p:nvPicPr>
        <p:blipFill rotWithShape="1">
          <a:blip r:embed="rId3"/>
          <a:srcRect l="21754" t="26178" r="22460" b="27964"/>
          <a:stretch/>
        </p:blipFill>
        <p:spPr>
          <a:xfrm>
            <a:off x="1686615" y="2173968"/>
            <a:ext cx="1281240" cy="1221088"/>
          </a:xfrm>
          <a:prstGeom prst="rect">
            <a:avLst/>
          </a:prstGeom>
        </p:spPr>
      </p:pic>
      <p:sp>
        <p:nvSpPr>
          <p:cNvPr id="2" name="Title 1">
            <a:extLst>
              <a:ext uri="{FF2B5EF4-FFF2-40B4-BE49-F238E27FC236}">
                <a16:creationId xmlns:a16="http://schemas.microsoft.com/office/drawing/2014/main" id="{E5E02E1F-C5C7-4623-B3EF-52A8E5C6ECF7}"/>
              </a:ext>
            </a:extLst>
          </p:cNvPr>
          <p:cNvSpPr>
            <a:spLocks noGrp="1"/>
          </p:cNvSpPr>
          <p:nvPr>
            <p:ph type="title"/>
          </p:nvPr>
        </p:nvSpPr>
        <p:spPr/>
        <p:txBody>
          <a:bodyPr/>
          <a:lstStyle/>
          <a:p>
            <a:r>
              <a:rPr lang="en-US" dirty="0"/>
              <a:t>Who are we?</a:t>
            </a:r>
          </a:p>
        </p:txBody>
      </p:sp>
      <p:sp>
        <p:nvSpPr>
          <p:cNvPr id="5" name="Footer Placeholder 4">
            <a:extLst>
              <a:ext uri="{FF2B5EF4-FFF2-40B4-BE49-F238E27FC236}">
                <a16:creationId xmlns:a16="http://schemas.microsoft.com/office/drawing/2014/main" id="{58088713-D5B4-49F9-8E2D-05D2ACCFFF00}"/>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grpSp>
        <p:nvGrpSpPr>
          <p:cNvPr id="9" name="Group 8">
            <a:extLst>
              <a:ext uri="{FF2B5EF4-FFF2-40B4-BE49-F238E27FC236}">
                <a16:creationId xmlns:a16="http://schemas.microsoft.com/office/drawing/2014/main" id="{EF71B693-FE18-4E4C-8906-6F10C54DE3A1}"/>
              </a:ext>
            </a:extLst>
          </p:cNvPr>
          <p:cNvGrpSpPr/>
          <p:nvPr/>
        </p:nvGrpSpPr>
        <p:grpSpPr>
          <a:xfrm>
            <a:off x="7168323" y="2152304"/>
            <a:ext cx="3762064" cy="2956597"/>
            <a:chOff x="7168323" y="2152304"/>
            <a:chExt cx="3762064" cy="2956597"/>
          </a:xfrm>
        </p:grpSpPr>
        <p:pic>
          <p:nvPicPr>
            <p:cNvPr id="2050" name="Picture 2">
              <a:extLst>
                <a:ext uri="{FF2B5EF4-FFF2-40B4-BE49-F238E27FC236}">
                  <a16:creationId xmlns:a16="http://schemas.microsoft.com/office/drawing/2014/main" id="{51A04F66-4C08-4616-B07A-AF85B89AA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8323" y="2183860"/>
              <a:ext cx="1265691" cy="11972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9BBE850-E167-4C78-891E-B20B7A40AA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3155" y="3610579"/>
              <a:ext cx="987468" cy="9667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3C96FC1-1263-4971-A7F7-6F8EB88C788F}"/>
                </a:ext>
              </a:extLst>
            </p:cNvPr>
            <p:cNvSpPr txBox="1"/>
            <p:nvPr/>
          </p:nvSpPr>
          <p:spPr>
            <a:xfrm>
              <a:off x="9083390" y="4521053"/>
              <a:ext cx="1846997" cy="544765"/>
            </a:xfrm>
            <a:prstGeom prst="rect">
              <a:avLst/>
            </a:prstGeom>
            <a:noFill/>
          </p:spPr>
          <p:txBody>
            <a:bodyPr wrap="square" lIns="182880" tIns="146304" rIns="182880" bIns="146304" rtlCol="0">
              <a:spAutoFit/>
            </a:bodyPr>
            <a:lstStyle/>
            <a:p>
              <a:pPr>
                <a:lnSpc>
                  <a:spcPct val="90000"/>
                </a:lnSpc>
                <a:spcAft>
                  <a:spcPts val="600"/>
                </a:spcAft>
              </a:pPr>
              <a:r>
                <a:rPr lang="en-US" b="0" i="0" u="none" strike="noStrike" dirty="0">
                  <a:solidFill>
                    <a:srgbClr val="000000"/>
                  </a:solidFill>
                  <a:effectLst/>
                  <a:latin typeface="Calibri" panose="020F0502020204030204" pitchFamily="34" charset="0"/>
                </a:rPr>
                <a:t>@dave_strebel</a:t>
              </a:r>
              <a:r>
                <a:rPr lang="en-US" b="0" i="0" dirty="0">
                  <a:solidFill>
                    <a:srgbClr val="000000"/>
                  </a:solidFill>
                  <a:effectLst/>
                  <a:latin typeface="Calibri" panose="020F0502020204030204" pitchFamily="34" charset="0"/>
                </a:rPr>
                <a:t>​</a:t>
              </a:r>
              <a:endParaRPr lang="en-US" dirty="0">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50ACC521-4010-4A87-9A61-427A9BB61E22}"/>
                </a:ext>
              </a:extLst>
            </p:cNvPr>
            <p:cNvPicPr>
              <a:picLocks noChangeAspect="1"/>
            </p:cNvPicPr>
            <p:nvPr/>
          </p:nvPicPr>
          <p:blipFill>
            <a:blip r:embed="rId6"/>
            <a:stretch>
              <a:fillRect/>
            </a:stretch>
          </p:blipFill>
          <p:spPr>
            <a:xfrm>
              <a:off x="7233521" y="3610579"/>
              <a:ext cx="1150753" cy="1498322"/>
            </a:xfrm>
            <a:prstGeom prst="rect">
              <a:avLst/>
            </a:prstGeom>
          </p:spPr>
        </p:pic>
        <p:pic>
          <p:nvPicPr>
            <p:cNvPr id="2056" name="Picture 8">
              <a:extLst>
                <a:ext uri="{FF2B5EF4-FFF2-40B4-BE49-F238E27FC236}">
                  <a16:creationId xmlns:a16="http://schemas.microsoft.com/office/drawing/2014/main" id="{24C792ED-0AF0-4E89-BDAE-72B64ADB23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7540" y="2152304"/>
              <a:ext cx="1458699" cy="12603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CF6C1ACF-77EB-40F3-88EA-619C519150FA}"/>
              </a:ext>
            </a:extLst>
          </p:cNvPr>
          <p:cNvGrpSpPr/>
          <p:nvPr/>
        </p:nvGrpSpPr>
        <p:grpSpPr>
          <a:xfrm>
            <a:off x="3599408" y="3610566"/>
            <a:ext cx="1846997" cy="1455239"/>
            <a:chOff x="9083390" y="3610579"/>
            <a:chExt cx="1846997" cy="1455239"/>
          </a:xfrm>
        </p:grpSpPr>
        <p:pic>
          <p:nvPicPr>
            <p:cNvPr id="14" name="Picture 6">
              <a:extLst>
                <a:ext uri="{FF2B5EF4-FFF2-40B4-BE49-F238E27FC236}">
                  <a16:creationId xmlns:a16="http://schemas.microsoft.com/office/drawing/2014/main" id="{891A5639-750B-471E-9005-344F9D1E29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3155" y="3610579"/>
              <a:ext cx="987468" cy="96678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E6CB196-12DC-4C59-9059-41CE13802A92}"/>
                </a:ext>
              </a:extLst>
            </p:cNvPr>
            <p:cNvSpPr txBox="1"/>
            <p:nvPr/>
          </p:nvSpPr>
          <p:spPr>
            <a:xfrm>
              <a:off x="9083390" y="4521053"/>
              <a:ext cx="1846997" cy="544765"/>
            </a:xfrm>
            <a:prstGeom prst="rect">
              <a:avLst/>
            </a:prstGeom>
            <a:noFill/>
          </p:spPr>
          <p:txBody>
            <a:bodyPr wrap="square" lIns="182880" tIns="146304" rIns="182880" bIns="146304" rtlCol="0" anchor="t">
              <a:spAutoFit/>
            </a:bodyPr>
            <a:lstStyle/>
            <a:p>
              <a:pPr>
                <a:lnSpc>
                  <a:spcPct val="90000"/>
                </a:lnSpc>
                <a:spcAft>
                  <a:spcPts val="600"/>
                </a:spcAft>
              </a:pPr>
              <a:r>
                <a:rPr lang="en-US" b="0" i="0" u="none" strike="noStrike" dirty="0">
                  <a:solidFill>
                    <a:srgbClr val="000000"/>
                  </a:solidFill>
                  <a:effectLst/>
                  <a:latin typeface="Calibri"/>
                  <a:cs typeface="Calibri"/>
                </a:rPr>
                <a:t>@</a:t>
              </a:r>
              <a:r>
                <a:rPr lang="en-US" dirty="0">
                  <a:solidFill>
                    <a:srgbClr val="000000"/>
                  </a:solidFill>
                  <a:latin typeface="Calibri"/>
                  <a:cs typeface="Calibri"/>
                </a:rPr>
                <a:t>kendallroden</a:t>
              </a:r>
              <a:r>
                <a:rPr lang="en-US" b="0" i="0" dirty="0">
                  <a:solidFill>
                    <a:srgbClr val="000000"/>
                  </a:solidFill>
                  <a:effectLst/>
                  <a:latin typeface="Calibri"/>
                  <a:cs typeface="Calibri"/>
                </a:rPr>
                <a:t>​</a:t>
              </a:r>
              <a:endParaRPr lang="en-US" dirty="0">
                <a:gradFill>
                  <a:gsLst>
                    <a:gs pos="2917">
                      <a:schemeClr val="tx1"/>
                    </a:gs>
                    <a:gs pos="30000">
                      <a:schemeClr val="tx1"/>
                    </a:gs>
                  </a:gsLst>
                  <a:lin ang="5400000" scaled="0"/>
                </a:gradFill>
                <a:latin typeface="Calibri"/>
                <a:cs typeface="Calibri"/>
              </a:endParaRPr>
            </a:p>
          </p:txBody>
        </p:sp>
      </p:grpSp>
      <p:pic>
        <p:nvPicPr>
          <p:cNvPr id="11" name="Picture 17" descr="A group of people posing for the camera&#10;&#10;Description automatically generated">
            <a:extLst>
              <a:ext uri="{FF2B5EF4-FFF2-40B4-BE49-F238E27FC236}">
                <a16:creationId xmlns:a16="http://schemas.microsoft.com/office/drawing/2014/main" id="{E766DCFF-1798-459B-942D-E91AFE0719CC}"/>
              </a:ext>
            </a:extLst>
          </p:cNvPr>
          <p:cNvPicPr>
            <a:picLocks noChangeAspect="1"/>
          </p:cNvPicPr>
          <p:nvPr/>
        </p:nvPicPr>
        <p:blipFill>
          <a:blip r:embed="rId8"/>
          <a:stretch>
            <a:fillRect/>
          </a:stretch>
        </p:blipFill>
        <p:spPr>
          <a:xfrm>
            <a:off x="1692196" y="3619208"/>
            <a:ext cx="1262358" cy="1247516"/>
          </a:xfrm>
          <a:prstGeom prst="rect">
            <a:avLst/>
          </a:prstGeom>
        </p:spPr>
      </p:pic>
    </p:spTree>
    <p:extLst>
      <p:ext uri="{BB962C8B-B14F-4D97-AF65-F5344CB8AC3E}">
        <p14:creationId xmlns:p14="http://schemas.microsoft.com/office/powerpoint/2010/main" val="10960960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8CB65-1FAF-4580-830E-F684EDD1A60C}"/>
              </a:ext>
            </a:extLst>
          </p:cNvPr>
          <p:cNvSpPr>
            <a:spLocks noGrp="1"/>
          </p:cNvSpPr>
          <p:nvPr>
            <p:ph type="title"/>
          </p:nvPr>
        </p:nvSpPr>
        <p:spPr/>
        <p:txBody>
          <a:bodyPr/>
          <a:lstStyle/>
          <a:p>
            <a:r>
              <a:rPr lang="en-US" dirty="0"/>
              <a:t>Why AKS Office Hours?</a:t>
            </a:r>
          </a:p>
        </p:txBody>
      </p:sp>
      <p:sp>
        <p:nvSpPr>
          <p:cNvPr id="3" name="Content Placeholder 2">
            <a:extLst>
              <a:ext uri="{FF2B5EF4-FFF2-40B4-BE49-F238E27FC236}">
                <a16:creationId xmlns:a16="http://schemas.microsoft.com/office/drawing/2014/main" id="{9085FA61-120C-411D-A67E-F84BFAA746A0}"/>
              </a:ext>
            </a:extLst>
          </p:cNvPr>
          <p:cNvSpPr>
            <a:spLocks noGrp="1"/>
          </p:cNvSpPr>
          <p:nvPr>
            <p:ph idx="1"/>
          </p:nvPr>
        </p:nvSpPr>
        <p:spPr>
          <a:xfrm>
            <a:off x="465137" y="1853742"/>
            <a:ext cx="11533187" cy="3035896"/>
          </a:xfrm>
        </p:spPr>
        <p:txBody>
          <a:bodyPr vert="horz" wrap="square" lIns="0" tIns="91440" rIns="146304" bIns="91440" rtlCol="0" anchor="t">
            <a:spAutoFit/>
          </a:bodyPr>
          <a:lstStyle/>
          <a:p>
            <a:pPr marL="342900" indent="-342900">
              <a:lnSpc>
                <a:spcPct val="200000"/>
              </a:lnSpc>
              <a:buFont typeface="Arial" panose="020B0604020202020204" pitchFamily="34" charset="0"/>
              <a:buChar char="•"/>
            </a:pPr>
            <a:r>
              <a:rPr lang="en-US" b="0" i="0" dirty="0">
                <a:solidFill>
                  <a:srgbClr val="24292E"/>
                </a:solidFill>
                <a:effectLst/>
                <a:latin typeface="-apple-system"/>
              </a:rPr>
              <a:t>Provide AKS customers with updates pertaining to AKS and the Cloud Native </a:t>
            </a:r>
            <a:r>
              <a:rPr lang="en-US" dirty="0">
                <a:solidFill>
                  <a:srgbClr val="24292E"/>
                </a:solidFill>
                <a:latin typeface="-apple-system"/>
              </a:rPr>
              <a:t>Ecosystem </a:t>
            </a:r>
            <a:endParaRPr lang="en-US" dirty="0">
              <a:solidFill>
                <a:srgbClr val="3C3C41"/>
              </a:solidFill>
              <a:latin typeface="Segoe UI Semibold"/>
              <a:cs typeface="Segoe UI Semibold"/>
            </a:endParaRPr>
          </a:p>
          <a:p>
            <a:pPr marL="342900" indent="-342900">
              <a:lnSpc>
                <a:spcPct val="200000"/>
              </a:lnSpc>
              <a:buFont typeface="Arial" panose="020B0604020202020204" pitchFamily="34" charset="0"/>
              <a:buChar char="•"/>
            </a:pPr>
            <a:r>
              <a:rPr lang="en-US" dirty="0">
                <a:solidFill>
                  <a:srgbClr val="24292E"/>
                </a:solidFill>
                <a:latin typeface="-apple-system"/>
              </a:rPr>
              <a:t>Host</a:t>
            </a:r>
            <a:r>
              <a:rPr lang="en-US" b="0" i="0" dirty="0">
                <a:solidFill>
                  <a:srgbClr val="24292E"/>
                </a:solidFill>
                <a:effectLst/>
                <a:latin typeface="-apple-system"/>
              </a:rPr>
              <a:t> a short talk and/or demo on Cloud Native technologies related to Kubernetes and AKS</a:t>
            </a:r>
            <a:endParaRPr lang="en-US" b="0" i="0" dirty="0">
              <a:solidFill>
                <a:srgbClr val="3C3C41"/>
              </a:solidFill>
              <a:effectLst/>
              <a:latin typeface="Segoe UI Semibold"/>
              <a:cs typeface="Segoe UI Semibold"/>
            </a:endParaRPr>
          </a:p>
          <a:p>
            <a:pPr marL="342900" indent="-342900" algn="l">
              <a:lnSpc>
                <a:spcPct val="200000"/>
              </a:lnSpc>
              <a:buFont typeface="Arial" panose="020B0604020202020204" pitchFamily="34" charset="0"/>
              <a:buChar char="•"/>
            </a:pPr>
            <a:r>
              <a:rPr lang="en-US" b="0" i="0" dirty="0">
                <a:solidFill>
                  <a:srgbClr val="24292E"/>
                </a:solidFill>
                <a:effectLst/>
                <a:latin typeface="-apple-system"/>
              </a:rPr>
              <a:t>Collect feedback from customers on issues, blockers, use cases, and questions related to AKS</a:t>
            </a:r>
          </a:p>
          <a:p>
            <a:pPr marL="342900" indent="-342900">
              <a:lnSpc>
                <a:spcPct val="200000"/>
              </a:lnSpc>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FF73E28C-D01B-4447-A3AE-41E2B4CCFE5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00467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B1E6-65A6-41D7-9456-0D14B2DF6E3F}"/>
              </a:ext>
            </a:extLst>
          </p:cNvPr>
          <p:cNvSpPr>
            <a:spLocks noGrp="1"/>
          </p:cNvSpPr>
          <p:nvPr>
            <p:ph type="title"/>
          </p:nvPr>
        </p:nvSpPr>
        <p:spPr/>
        <p:txBody>
          <a:bodyPr/>
          <a:lstStyle/>
          <a:p>
            <a:r>
              <a:rPr lang="en-US" dirty="0"/>
              <a:t>What to expect </a:t>
            </a:r>
          </a:p>
        </p:txBody>
      </p:sp>
      <p:sp>
        <p:nvSpPr>
          <p:cNvPr id="4" name="Footer Placeholder 3">
            <a:extLst>
              <a:ext uri="{FF2B5EF4-FFF2-40B4-BE49-F238E27FC236}">
                <a16:creationId xmlns:a16="http://schemas.microsoft.com/office/drawing/2014/main" id="{C589577F-C742-4933-986C-F829EE707507}"/>
              </a:ext>
            </a:extLst>
          </p:cNvPr>
          <p:cNvSpPr>
            <a:spLocks noGrp="1"/>
          </p:cNvSpPr>
          <p:nvPr>
            <p:ph type="ftr" sz="quarter" idx="11"/>
          </p:nvPr>
        </p:nvSpPr>
        <p:spPr/>
        <p:txBody>
          <a:bodyPr/>
          <a:lstStyle/>
          <a:p>
            <a:endParaRPr lang="en-US"/>
          </a:p>
        </p:txBody>
      </p:sp>
      <p:sp>
        <p:nvSpPr>
          <p:cNvPr id="16" name="Content Placeholder 15">
            <a:extLst>
              <a:ext uri="{FF2B5EF4-FFF2-40B4-BE49-F238E27FC236}">
                <a16:creationId xmlns:a16="http://schemas.microsoft.com/office/drawing/2014/main" id="{323B7D57-8E1A-4E35-B275-CD6BABE3F35F}"/>
              </a:ext>
            </a:extLst>
          </p:cNvPr>
          <p:cNvSpPr>
            <a:spLocks noGrp="1"/>
          </p:cNvSpPr>
          <p:nvPr>
            <p:ph idx="1"/>
          </p:nvPr>
        </p:nvSpPr>
        <p:spPr>
          <a:xfrm>
            <a:off x="466930" y="1295544"/>
            <a:ext cx="11725822" cy="4616648"/>
          </a:xfrm>
        </p:spPr>
        <p:txBody>
          <a:bodyPr vert="horz" wrap="square" lIns="0" tIns="91440" rIns="146304" bIns="91440" rtlCol="0" anchor="t">
            <a:spAutoFit/>
          </a:bodyPr>
          <a:lstStyle/>
          <a:p>
            <a:pPr algn="l"/>
            <a:r>
              <a:rPr lang="en-US" b="0" i="0" dirty="0">
                <a:solidFill>
                  <a:schemeClr val="tx2"/>
                </a:solidFill>
                <a:effectLst/>
                <a:latin typeface="-apple-system"/>
              </a:rPr>
              <a:t>Call agenda</a:t>
            </a:r>
          </a:p>
          <a:p>
            <a:pPr marL="342900" indent="-342900" algn="l">
              <a:buFont typeface="Arial" panose="020B0604020202020204" pitchFamily="34" charset="0"/>
              <a:buChar char="•"/>
            </a:pPr>
            <a:r>
              <a:rPr lang="en-US" b="0" i="0" dirty="0">
                <a:solidFill>
                  <a:srgbClr val="24292E"/>
                </a:solidFill>
                <a:effectLst/>
                <a:latin typeface="-apple-system"/>
              </a:rPr>
              <a:t>10 minutes: Welcome, followed by AKS and ecosystem updates</a:t>
            </a:r>
          </a:p>
          <a:p>
            <a:pPr marL="342900" indent="-342900" algn="l">
              <a:buFont typeface="Arial" panose="020B0604020202020204" pitchFamily="34" charset="0"/>
              <a:buChar char="•"/>
            </a:pPr>
            <a:r>
              <a:rPr lang="en-US" b="0" i="0" dirty="0">
                <a:solidFill>
                  <a:srgbClr val="24292E"/>
                </a:solidFill>
                <a:effectLst/>
                <a:latin typeface="-apple-system"/>
              </a:rPr>
              <a:t>30-40 minutes: BYO Private Zone for Private Clusters</a:t>
            </a:r>
          </a:p>
          <a:p>
            <a:pPr marL="342900" indent="-342900" algn="l">
              <a:buFont typeface="Arial" panose="020B0604020202020204" pitchFamily="34" charset="0"/>
              <a:buChar char="•"/>
            </a:pPr>
            <a:r>
              <a:rPr lang="en-US" b="0" i="0" dirty="0">
                <a:solidFill>
                  <a:srgbClr val="24292E"/>
                </a:solidFill>
                <a:effectLst/>
                <a:latin typeface="-apple-system"/>
              </a:rPr>
              <a:t>10 minutes: “Ask us anything” and customer feedback discussion</a:t>
            </a:r>
          </a:p>
          <a:p>
            <a:endParaRPr lang="en-US" dirty="0"/>
          </a:p>
          <a:p>
            <a:r>
              <a:rPr lang="en-US" dirty="0">
                <a:solidFill>
                  <a:schemeClr val="tx2"/>
                </a:solidFill>
              </a:rPr>
              <a:t>Keep in mind</a:t>
            </a:r>
          </a:p>
          <a:p>
            <a:endParaRPr lang="en-US" dirty="0">
              <a:solidFill>
                <a:schemeClr val="tx2"/>
              </a:solidFill>
            </a:endParaRPr>
          </a:p>
          <a:p>
            <a:pPr marL="342900" indent="-342900">
              <a:buFont typeface="Arial" panose="020B0604020202020204" pitchFamily="34" charset="0"/>
              <a:buChar char="•"/>
            </a:pPr>
            <a:r>
              <a:rPr lang="en-US" dirty="0">
                <a:solidFill>
                  <a:srgbClr val="000000"/>
                </a:solidFill>
              </a:rPr>
              <a:t>Office hours are hosted primarily by the GBB team, with the support of the PG</a:t>
            </a:r>
          </a:p>
          <a:p>
            <a:pPr marL="342900" indent="-342900">
              <a:buFont typeface="Arial" panose="020B0604020202020204" pitchFamily="34" charset="0"/>
              <a:buChar char="•"/>
            </a:pPr>
            <a:endParaRPr lang="en-US" dirty="0">
              <a:solidFill>
                <a:srgbClr val="000000"/>
              </a:solidFill>
            </a:endParaRPr>
          </a:p>
          <a:p>
            <a:pPr marL="342900" indent="-342900">
              <a:buFont typeface="Arial" panose="020B0604020202020204" pitchFamily="34" charset="0"/>
              <a:buChar char="•"/>
            </a:pPr>
            <a:r>
              <a:rPr lang="en-US" dirty="0">
                <a:solidFill>
                  <a:srgbClr val="000000"/>
                </a:solidFill>
              </a:rPr>
              <a:t>Recordings and content will be available post-call on </a:t>
            </a:r>
            <a:r>
              <a:rPr lang="en-US" dirty="0">
                <a:solidFill>
                  <a:srgbClr val="000000"/>
                </a:solidFill>
                <a:hlinkClick r:id="rId2"/>
              </a:rPr>
              <a:t>GitHub</a:t>
            </a:r>
            <a:r>
              <a:rPr lang="en-US" dirty="0">
                <a:solidFill>
                  <a:srgbClr val="000000"/>
                </a:solidFill>
              </a:rPr>
              <a:t>, barring any technical difficulties </a:t>
            </a:r>
          </a:p>
          <a:p>
            <a:endParaRPr lang="en-US" dirty="0">
              <a:solidFill>
                <a:srgbClr val="000000"/>
              </a:solidFill>
              <a:cs typeface="Segoe UI Semibold"/>
            </a:endParaRPr>
          </a:p>
          <a:p>
            <a:pPr marL="342900" indent="-342900">
              <a:buFont typeface="Arial" panose="020B0604020202020204" pitchFamily="34" charset="0"/>
              <a:buChar char="•"/>
            </a:pPr>
            <a:r>
              <a:rPr lang="en-US" dirty="0">
                <a:solidFill>
                  <a:srgbClr val="000000"/>
                </a:solidFill>
              </a:rPr>
              <a:t>Contact us with thoughts, ideas or questions (</a:t>
            </a:r>
            <a:r>
              <a:rPr lang="en-US" dirty="0">
                <a:solidFill>
                  <a:srgbClr val="000000"/>
                </a:solidFill>
                <a:hlinkClick r:id="rId3"/>
              </a:rPr>
              <a:t>aksofficehours@microsoft.com</a:t>
            </a:r>
            <a:r>
              <a:rPr lang="en-US" dirty="0">
                <a:solidFill>
                  <a:srgbClr val="000000"/>
                </a:solidFill>
              </a:rPr>
              <a:t>)</a:t>
            </a:r>
            <a:endParaRPr lang="en-US" dirty="0">
              <a:solidFill>
                <a:srgbClr val="000000"/>
              </a:solidFill>
              <a:cs typeface="Segoe UI Semibold"/>
            </a:endParaRPr>
          </a:p>
        </p:txBody>
      </p:sp>
    </p:spTree>
    <p:extLst>
      <p:ext uri="{BB962C8B-B14F-4D97-AF65-F5344CB8AC3E}">
        <p14:creationId xmlns:p14="http://schemas.microsoft.com/office/powerpoint/2010/main" val="6729420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FA0E74-B650-4FD3-B03E-324946D591F4}"/>
              </a:ext>
            </a:extLst>
          </p:cNvPr>
          <p:cNvSpPr>
            <a:spLocks noGrp="1"/>
          </p:cNvSpPr>
          <p:nvPr>
            <p:ph type="title"/>
          </p:nvPr>
        </p:nvSpPr>
        <p:spPr>
          <a:xfrm>
            <a:off x="446783" y="2648726"/>
            <a:ext cx="9823498" cy="1828800"/>
          </a:xfrm>
        </p:spPr>
        <p:txBody>
          <a:bodyPr/>
          <a:lstStyle/>
          <a:p>
            <a:r>
              <a:rPr lang="en-US" dirty="0"/>
              <a:t>AKS Updates</a:t>
            </a:r>
          </a:p>
        </p:txBody>
      </p:sp>
      <p:pic>
        <p:nvPicPr>
          <p:cNvPr id="6" name="Picture 5">
            <a:extLst>
              <a:ext uri="{FF2B5EF4-FFF2-40B4-BE49-F238E27FC236}">
                <a16:creationId xmlns:a16="http://schemas.microsoft.com/office/drawing/2014/main" id="{F499F3BD-978F-477D-A101-093139CA826E}"/>
              </a:ext>
            </a:extLst>
          </p:cNvPr>
          <p:cNvPicPr>
            <a:picLocks noChangeAspect="1"/>
          </p:cNvPicPr>
          <p:nvPr/>
        </p:nvPicPr>
        <p:blipFill>
          <a:blip r:embed="rId2"/>
          <a:stretch>
            <a:fillRect/>
          </a:stretch>
        </p:blipFill>
        <p:spPr>
          <a:xfrm>
            <a:off x="10330349" y="5924770"/>
            <a:ext cx="1981372" cy="890093"/>
          </a:xfrm>
          <a:prstGeom prst="rect">
            <a:avLst/>
          </a:prstGeom>
        </p:spPr>
      </p:pic>
    </p:spTree>
    <p:extLst>
      <p:ext uri="{BB962C8B-B14F-4D97-AF65-F5344CB8AC3E}">
        <p14:creationId xmlns:p14="http://schemas.microsoft.com/office/powerpoint/2010/main" val="167743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3C9A6-0686-3A43-8757-A453EE6DAFD9}"/>
              </a:ext>
            </a:extLst>
          </p:cNvPr>
          <p:cNvSpPr>
            <a:spLocks noGrp="1"/>
          </p:cNvSpPr>
          <p:nvPr>
            <p:ph type="title"/>
          </p:nvPr>
        </p:nvSpPr>
        <p:spPr>
          <a:xfrm>
            <a:off x="452463" y="508193"/>
            <a:ext cx="11531551" cy="411103"/>
          </a:xfrm>
        </p:spPr>
        <p:txBody>
          <a:bodyPr/>
          <a:lstStyle/>
          <a:p>
            <a:r>
              <a:rPr lang="en-US"/>
              <a:t>AKS Release Notes</a:t>
            </a:r>
          </a:p>
        </p:txBody>
      </p:sp>
      <p:sp>
        <p:nvSpPr>
          <p:cNvPr id="5" name="Footer Placeholder 4">
            <a:extLst>
              <a:ext uri="{FF2B5EF4-FFF2-40B4-BE49-F238E27FC236}">
                <a16:creationId xmlns:a16="http://schemas.microsoft.com/office/drawing/2014/main" id="{19D578C6-9CD5-7445-9A46-A56995BB0478}"/>
              </a:ext>
            </a:extLst>
          </p:cNvPr>
          <p:cNvSpPr>
            <a:spLocks noGrp="1"/>
          </p:cNvSpPr>
          <p:nvPr>
            <p:ph type="ftr" sz="quarter" idx="3"/>
          </p:nvPr>
        </p:nvSpPr>
        <p:spPr/>
        <p:txBody>
          <a:bodyPr/>
          <a:lstStyle/>
          <a:p>
            <a:pPr defTabSz="932563"/>
            <a:r>
              <a:rPr lang="en-US">
                <a:solidFill>
                  <a:srgbClr val="FFFFFF">
                    <a:lumMod val="65000"/>
                  </a:srgbClr>
                </a:solidFill>
                <a:latin typeface="Segoe UI"/>
              </a:rPr>
              <a:t>© Microsoft Corporation                                                                                  								                                Azure </a:t>
            </a:r>
          </a:p>
        </p:txBody>
      </p:sp>
      <p:sp>
        <p:nvSpPr>
          <p:cNvPr id="7" name="Rectangle 6">
            <a:extLst>
              <a:ext uri="{FF2B5EF4-FFF2-40B4-BE49-F238E27FC236}">
                <a16:creationId xmlns:a16="http://schemas.microsoft.com/office/drawing/2014/main" id="{8023FFB8-1AF8-AC4A-B6D3-B338D3460404}"/>
              </a:ext>
            </a:extLst>
          </p:cNvPr>
          <p:cNvSpPr/>
          <p:nvPr/>
        </p:nvSpPr>
        <p:spPr>
          <a:xfrm>
            <a:off x="3523013" y="5420043"/>
            <a:ext cx="7095826" cy="646331"/>
          </a:xfrm>
          <a:prstGeom prst="rect">
            <a:avLst/>
          </a:prstGeom>
        </p:spPr>
        <p:txBody>
          <a:bodyPr wrap="square">
            <a:spAutoFit/>
          </a:bodyPr>
          <a:lstStyle/>
          <a:p>
            <a:pPr marL="285750" indent="-285750" algn="l">
              <a:buFont typeface="Arial" panose="020B0604020202020204" pitchFamily="34" charset="0"/>
              <a:buChar char="•"/>
            </a:pPr>
            <a:r>
              <a:rPr lang="en-US" dirty="0"/>
              <a:t>AKS legacy Azure AD integration will be retired on 29 February 2024</a:t>
            </a:r>
          </a:p>
          <a:p>
            <a:pPr marL="752121" lvl="1" indent="-285750">
              <a:buFont typeface="Arial" panose="020B0604020202020204" pitchFamily="34" charset="0"/>
              <a:buChar char="•"/>
            </a:pPr>
            <a:r>
              <a:rPr lang="en-US" dirty="0"/>
              <a:t>Transition to AKS-managed Azure AD before this date!</a:t>
            </a:r>
          </a:p>
        </p:txBody>
      </p:sp>
      <p:pic>
        <p:nvPicPr>
          <p:cNvPr id="3" name="Picture 2" descr="Graphical user interface, text, application, email&#10;&#10;Description automatically generated">
            <a:extLst>
              <a:ext uri="{FF2B5EF4-FFF2-40B4-BE49-F238E27FC236}">
                <a16:creationId xmlns:a16="http://schemas.microsoft.com/office/drawing/2014/main" id="{46C75D5B-36ED-9E4D-8565-21F6B9D44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1001" y="508193"/>
            <a:ext cx="6255168" cy="4527451"/>
          </a:xfrm>
          <a:prstGeom prst="rect">
            <a:avLst/>
          </a:prstGeom>
          <a:ln>
            <a:solidFill>
              <a:schemeClr val="tx1"/>
            </a:solidFill>
          </a:ln>
        </p:spPr>
      </p:pic>
    </p:spTree>
    <p:extLst>
      <p:ext uri="{BB962C8B-B14F-4D97-AF65-F5344CB8AC3E}">
        <p14:creationId xmlns:p14="http://schemas.microsoft.com/office/powerpoint/2010/main" val="199554238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FA0E74-B650-4FD3-B03E-324946D591F4}"/>
              </a:ext>
            </a:extLst>
          </p:cNvPr>
          <p:cNvSpPr>
            <a:spLocks noGrp="1"/>
          </p:cNvSpPr>
          <p:nvPr>
            <p:ph type="title"/>
          </p:nvPr>
        </p:nvSpPr>
        <p:spPr>
          <a:xfrm>
            <a:off x="446783" y="2648726"/>
            <a:ext cx="9823498" cy="1828800"/>
          </a:xfrm>
        </p:spPr>
        <p:txBody>
          <a:bodyPr/>
          <a:lstStyle/>
          <a:p>
            <a:r>
              <a:rPr lang="en-US" dirty="0"/>
              <a:t>Ecosystem Updates</a:t>
            </a:r>
          </a:p>
        </p:txBody>
      </p:sp>
      <p:pic>
        <p:nvPicPr>
          <p:cNvPr id="6" name="Picture 5">
            <a:extLst>
              <a:ext uri="{FF2B5EF4-FFF2-40B4-BE49-F238E27FC236}">
                <a16:creationId xmlns:a16="http://schemas.microsoft.com/office/drawing/2014/main" id="{F499F3BD-978F-477D-A101-093139CA826E}"/>
              </a:ext>
            </a:extLst>
          </p:cNvPr>
          <p:cNvPicPr>
            <a:picLocks noChangeAspect="1"/>
          </p:cNvPicPr>
          <p:nvPr/>
        </p:nvPicPr>
        <p:blipFill>
          <a:blip r:embed="rId2"/>
          <a:stretch>
            <a:fillRect/>
          </a:stretch>
        </p:blipFill>
        <p:spPr>
          <a:xfrm>
            <a:off x="10330349" y="5924770"/>
            <a:ext cx="1981372" cy="890093"/>
          </a:xfrm>
          <a:prstGeom prst="rect">
            <a:avLst/>
          </a:prstGeom>
        </p:spPr>
      </p:pic>
    </p:spTree>
    <p:extLst>
      <p:ext uri="{BB962C8B-B14F-4D97-AF65-F5344CB8AC3E}">
        <p14:creationId xmlns:p14="http://schemas.microsoft.com/office/powerpoint/2010/main" val="396587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6B098C8-1382-2849-ACA4-CDC62FFCB292}"/>
              </a:ext>
            </a:extLst>
          </p:cNvPr>
          <p:cNvSpPr>
            <a:spLocks noGrp="1"/>
          </p:cNvSpPr>
          <p:nvPr>
            <p:ph type="title"/>
          </p:nvPr>
        </p:nvSpPr>
        <p:spPr/>
        <p:txBody>
          <a:bodyPr/>
          <a:lstStyle/>
          <a:p>
            <a:r>
              <a:rPr lang="en-US" dirty="0"/>
              <a:t>Open Source and Ecosystem call outs</a:t>
            </a:r>
          </a:p>
        </p:txBody>
      </p:sp>
      <p:sp>
        <p:nvSpPr>
          <p:cNvPr id="37" name="Text Placeholder 36">
            <a:extLst>
              <a:ext uri="{FF2B5EF4-FFF2-40B4-BE49-F238E27FC236}">
                <a16:creationId xmlns:a16="http://schemas.microsoft.com/office/drawing/2014/main" id="{9899E58D-D042-BD4A-B1F5-E8F967F05DDD}"/>
              </a:ext>
            </a:extLst>
          </p:cNvPr>
          <p:cNvSpPr>
            <a:spLocks noGrp="1"/>
          </p:cNvSpPr>
          <p:nvPr>
            <p:ph type="body" sz="quarter" idx="10"/>
          </p:nvPr>
        </p:nvSpPr>
        <p:spPr/>
        <p:txBody>
          <a:bodyPr/>
          <a:lstStyle/>
          <a:p>
            <a:endParaRPr lang="en-US"/>
          </a:p>
        </p:txBody>
      </p:sp>
      <p:sp>
        <p:nvSpPr>
          <p:cNvPr id="38" name="Text Placeholder 37">
            <a:extLst>
              <a:ext uri="{FF2B5EF4-FFF2-40B4-BE49-F238E27FC236}">
                <a16:creationId xmlns:a16="http://schemas.microsoft.com/office/drawing/2014/main" id="{16B7AF5C-BEFF-334F-BB34-2C0B10BD62AD}"/>
              </a:ext>
            </a:extLst>
          </p:cNvPr>
          <p:cNvSpPr>
            <a:spLocks noGrp="1"/>
          </p:cNvSpPr>
          <p:nvPr>
            <p:ph type="body" sz="quarter" idx="11"/>
          </p:nvPr>
        </p:nvSpPr>
        <p:spPr>
          <a:xfrm>
            <a:off x="465138" y="3214124"/>
            <a:ext cx="3690937" cy="752385"/>
          </a:xfrm>
        </p:spPr>
        <p:txBody>
          <a:bodyPr/>
          <a:lstStyle/>
          <a:p>
            <a:pPr algn="l"/>
            <a:r>
              <a:rPr lang="en-US" dirty="0"/>
              <a:t>General Availability: Azure Red Hat OpenShift support for OpenShift 4.6</a:t>
            </a:r>
          </a:p>
          <a:p>
            <a:r>
              <a:rPr lang="en-US" dirty="0">
                <a:solidFill>
                  <a:schemeClr val="accent6">
                    <a:lumMod val="25000"/>
                  </a:schemeClr>
                </a:solidFill>
                <a:hlinkClick r:id="rId3">
                  <a:extLst>
                    <a:ext uri="{A12FA001-AC4F-418D-AE19-62706E023703}">
                      <ahyp:hlinkClr xmlns:ahyp="http://schemas.microsoft.com/office/drawing/2018/hyperlinkcolor" val="tx"/>
                    </a:ext>
                  </a:extLst>
                </a:hlinkClick>
              </a:rPr>
              <a:t>Learn more</a:t>
            </a:r>
            <a:endParaRPr lang="en-US" dirty="0">
              <a:solidFill>
                <a:schemeClr val="accent6">
                  <a:lumMod val="25000"/>
                </a:schemeClr>
              </a:solidFill>
            </a:endParaRPr>
          </a:p>
        </p:txBody>
      </p:sp>
      <p:sp>
        <p:nvSpPr>
          <p:cNvPr id="40" name="Text Placeholder 39">
            <a:extLst>
              <a:ext uri="{FF2B5EF4-FFF2-40B4-BE49-F238E27FC236}">
                <a16:creationId xmlns:a16="http://schemas.microsoft.com/office/drawing/2014/main" id="{541F3288-3643-4442-9DF8-6EC9B909F03E}"/>
              </a:ext>
            </a:extLst>
          </p:cNvPr>
          <p:cNvSpPr>
            <a:spLocks noGrp="1"/>
          </p:cNvSpPr>
          <p:nvPr>
            <p:ph type="body" sz="quarter" idx="12"/>
          </p:nvPr>
        </p:nvSpPr>
        <p:spPr>
          <a:xfrm>
            <a:off x="4405042" y="3214124"/>
            <a:ext cx="3690937" cy="2214324"/>
          </a:xfrm>
        </p:spPr>
        <p:txBody>
          <a:bodyPr/>
          <a:lstStyle/>
          <a:p>
            <a:r>
              <a:rPr lang="en-US" dirty="0"/>
              <a:t>Terraform blog updates: </a:t>
            </a:r>
          </a:p>
          <a:p>
            <a:endParaRPr lang="en-US" dirty="0"/>
          </a:p>
          <a:p>
            <a:pPr marL="285750" indent="-285750">
              <a:buFont typeface="Arial" panose="020B0604020202020204" pitchFamily="34" charset="0"/>
              <a:buChar char="•"/>
            </a:pPr>
            <a:r>
              <a:rPr lang="en-US" dirty="0">
                <a:solidFill>
                  <a:schemeClr val="accent6">
                    <a:lumMod val="25000"/>
                  </a:schemeClr>
                </a:solidFill>
                <a:hlinkClick r:id="rId4">
                  <a:extLst>
                    <a:ext uri="{A12FA001-AC4F-418D-AE19-62706E023703}">
                      <ahyp:hlinkClr xmlns:ahyp="http://schemas.microsoft.com/office/drawing/2018/hyperlinkcolor" val="tx"/>
                    </a:ext>
                  </a:extLst>
                </a:hlinkClick>
              </a:rPr>
              <a:t>Terraform Mono Repo vs. Multi Repo: The Great Debate </a:t>
            </a:r>
            <a:endParaRPr lang="en-US" dirty="0">
              <a:solidFill>
                <a:schemeClr val="accent6">
                  <a:lumMod val="25000"/>
                </a:schemeClr>
              </a:solidFill>
            </a:endParaRPr>
          </a:p>
          <a:p>
            <a:pPr marL="285750" indent="-285750">
              <a:buFont typeface="Arial" panose="020B0604020202020204" pitchFamily="34" charset="0"/>
              <a:buChar char="•"/>
            </a:pPr>
            <a:endParaRPr lang="en-US" dirty="0">
              <a:solidFill>
                <a:schemeClr val="accent6">
                  <a:lumMod val="25000"/>
                </a:schemeClr>
              </a:solidFill>
            </a:endParaRPr>
          </a:p>
          <a:p>
            <a:pPr marL="285750" indent="-285750">
              <a:buFont typeface="Arial" panose="020B0604020202020204" pitchFamily="34" charset="0"/>
              <a:buChar char="•"/>
            </a:pPr>
            <a:r>
              <a:rPr lang="en-US" dirty="0">
                <a:solidFill>
                  <a:schemeClr val="accent6">
                    <a:lumMod val="25000"/>
                  </a:schemeClr>
                </a:solidFill>
                <a:hlinkClick r:id="rId5">
                  <a:extLst>
                    <a:ext uri="{A12FA001-AC4F-418D-AE19-62706E023703}">
                      <ahyp:hlinkClr xmlns:ahyp="http://schemas.microsoft.com/office/drawing/2018/hyperlinkcolor" val="tx"/>
                    </a:ext>
                  </a:extLst>
                </a:hlinkClick>
              </a:rPr>
              <a:t>Announcing ve</a:t>
            </a:r>
            <a:r>
              <a:rPr lang="en-US" b="1" i="0" dirty="0">
                <a:solidFill>
                  <a:schemeClr val="accent6">
                    <a:lumMod val="25000"/>
                  </a:schemeClr>
                </a:solidFill>
                <a:effectLst/>
                <a:latin typeface="var(--font-display)"/>
                <a:hlinkClick r:id="rId5">
                  <a:extLst>
                    <a:ext uri="{A12FA001-AC4F-418D-AE19-62706E023703}">
                      <ahyp:hlinkClr xmlns:ahyp="http://schemas.microsoft.com/office/drawing/2018/hyperlinkcolor" val="tx"/>
                    </a:ext>
                  </a:extLst>
                </a:hlinkClick>
              </a:rPr>
              <a:t>rsion 2.0 of the Kubernetes and Helm Providers for </a:t>
            </a:r>
            <a:r>
              <a:rPr lang="en-US" b="1" i="0" dirty="0" err="1">
                <a:solidFill>
                  <a:schemeClr val="accent6">
                    <a:lumMod val="25000"/>
                  </a:schemeClr>
                </a:solidFill>
                <a:effectLst/>
                <a:latin typeface="var(--font-display)"/>
                <a:hlinkClick r:id="rId5">
                  <a:extLst>
                    <a:ext uri="{A12FA001-AC4F-418D-AE19-62706E023703}">
                      <ahyp:hlinkClr xmlns:ahyp="http://schemas.microsoft.com/office/drawing/2018/hyperlinkcolor" val="tx"/>
                    </a:ext>
                  </a:extLst>
                </a:hlinkClick>
              </a:rPr>
              <a:t>HashiCorp</a:t>
            </a:r>
            <a:r>
              <a:rPr lang="en-US" b="1" i="0" dirty="0">
                <a:solidFill>
                  <a:schemeClr val="accent6">
                    <a:lumMod val="25000"/>
                  </a:schemeClr>
                </a:solidFill>
                <a:effectLst/>
                <a:latin typeface="var(--font-display)"/>
                <a:hlinkClick r:id="rId5">
                  <a:extLst>
                    <a:ext uri="{A12FA001-AC4F-418D-AE19-62706E023703}">
                      <ahyp:hlinkClr xmlns:ahyp="http://schemas.microsoft.com/office/drawing/2018/hyperlinkcolor" val="tx"/>
                    </a:ext>
                  </a:extLst>
                </a:hlinkClick>
              </a:rPr>
              <a:t> Terraform</a:t>
            </a:r>
            <a:endParaRPr lang="en-US" b="1" i="0" dirty="0">
              <a:solidFill>
                <a:schemeClr val="accent6">
                  <a:lumMod val="25000"/>
                </a:schemeClr>
              </a:solidFill>
              <a:effectLst/>
              <a:latin typeface="var(--font-display)"/>
            </a:endParaRPr>
          </a:p>
          <a:p>
            <a:pPr marL="285750" indent="-285750">
              <a:buFont typeface="Arial" panose="020B0604020202020204" pitchFamily="34" charset="0"/>
              <a:buChar char="•"/>
            </a:pPr>
            <a:endParaRPr lang="en-US" dirty="0"/>
          </a:p>
        </p:txBody>
      </p:sp>
      <p:sp>
        <p:nvSpPr>
          <p:cNvPr id="41" name="Text Placeholder 40">
            <a:extLst>
              <a:ext uri="{FF2B5EF4-FFF2-40B4-BE49-F238E27FC236}">
                <a16:creationId xmlns:a16="http://schemas.microsoft.com/office/drawing/2014/main" id="{E5FEF5AE-34FA-784B-9207-6D6A1DCBCB0C}"/>
              </a:ext>
            </a:extLst>
          </p:cNvPr>
          <p:cNvSpPr>
            <a:spLocks noGrp="1"/>
          </p:cNvSpPr>
          <p:nvPr>
            <p:ph type="body" sz="quarter" idx="13"/>
          </p:nvPr>
        </p:nvSpPr>
        <p:spPr>
          <a:xfrm>
            <a:off x="8313383" y="3214124"/>
            <a:ext cx="3839288" cy="3445430"/>
          </a:xfrm>
        </p:spPr>
        <p:txBody>
          <a:bodyPr/>
          <a:lstStyle/>
          <a:p>
            <a:r>
              <a:rPr lang="en-US" dirty="0" err="1"/>
              <a:t>KubeWeekly</a:t>
            </a:r>
            <a:r>
              <a:rPr lang="en-US" dirty="0"/>
              <a:t>: </a:t>
            </a:r>
          </a:p>
          <a:p>
            <a:endParaRPr lang="en-US" dirty="0"/>
          </a:p>
          <a:p>
            <a:pPr marL="285750" indent="-285750">
              <a:buFont typeface="Arial" panose="020B0604020202020204" pitchFamily="34" charset="0"/>
              <a:buChar char="•"/>
            </a:pPr>
            <a:r>
              <a:rPr lang="en-US" dirty="0">
                <a:solidFill>
                  <a:schemeClr val="accent6">
                    <a:lumMod val="25000"/>
                  </a:schemeClr>
                </a:solidFill>
                <a:hlinkClick r:id="rId6">
                  <a:extLst>
                    <a:ext uri="{A12FA001-AC4F-418D-AE19-62706E023703}">
                      <ahyp:hlinkClr xmlns:ahyp="http://schemas.microsoft.com/office/drawing/2018/hyperlinkcolor" val="tx"/>
                    </a:ext>
                  </a:extLst>
                </a:hlinkClick>
              </a:rPr>
              <a:t>What books to read to learn more about K8s</a:t>
            </a:r>
            <a:r>
              <a:rPr lang="en-US" dirty="0">
                <a:solidFill>
                  <a:schemeClr val="accent6">
                    <a:lumMod val="25000"/>
                  </a:schemeClr>
                </a:solidFill>
              </a:rPr>
              <a:t> </a:t>
            </a:r>
          </a:p>
          <a:p>
            <a:pPr marL="285750" indent="-285750">
              <a:buFont typeface="Arial" panose="020B0604020202020204" pitchFamily="34" charset="0"/>
              <a:buChar char="•"/>
            </a:pPr>
            <a:r>
              <a:rPr lang="en-US" dirty="0">
                <a:solidFill>
                  <a:schemeClr val="accent6">
                    <a:lumMod val="25000"/>
                  </a:schemeClr>
                </a:solidFill>
                <a:hlinkClick r:id="rId7">
                  <a:extLst>
                    <a:ext uri="{A12FA001-AC4F-418D-AE19-62706E023703}">
                      <ahyp:hlinkClr xmlns:ahyp="http://schemas.microsoft.com/office/drawing/2018/hyperlinkcolor" val="tx"/>
                    </a:ext>
                  </a:extLst>
                </a:hlinkClick>
              </a:rPr>
              <a:t>K8s deployment anti-patterns</a:t>
            </a:r>
            <a:endParaRPr lang="en-US" dirty="0">
              <a:solidFill>
                <a:schemeClr val="accent6">
                  <a:lumMod val="25000"/>
                </a:schemeClr>
              </a:solidFill>
            </a:endParaRPr>
          </a:p>
          <a:p>
            <a:pPr marL="285750" indent="-285750">
              <a:buFont typeface="Arial" panose="020B0604020202020204" pitchFamily="34" charset="0"/>
              <a:buChar char="•"/>
            </a:pPr>
            <a:r>
              <a:rPr lang="en-US" dirty="0">
                <a:solidFill>
                  <a:schemeClr val="accent6">
                    <a:lumMod val="25000"/>
                  </a:schemeClr>
                </a:solidFill>
                <a:hlinkClick r:id="rId8">
                  <a:extLst>
                    <a:ext uri="{A12FA001-AC4F-418D-AE19-62706E023703}">
                      <ahyp:hlinkClr xmlns:ahyp="http://schemas.microsoft.com/office/drawing/2018/hyperlinkcolor" val="tx"/>
                    </a:ext>
                  </a:extLst>
                </a:hlinkClick>
              </a:rPr>
              <a:t>Configure Namespaces for Multi-Tenancy</a:t>
            </a:r>
            <a:endParaRPr lang="en-US" dirty="0">
              <a:solidFill>
                <a:schemeClr val="accent6">
                  <a:lumMod val="25000"/>
                </a:schemeClr>
              </a:solidFill>
            </a:endParaRPr>
          </a:p>
          <a:p>
            <a:pPr marL="285750" indent="-285750">
              <a:buFont typeface="Arial" panose="020B0604020202020204" pitchFamily="34" charset="0"/>
              <a:buChar char="•"/>
            </a:pPr>
            <a:r>
              <a:rPr lang="en-US" dirty="0">
                <a:solidFill>
                  <a:schemeClr val="accent6">
                    <a:lumMod val="25000"/>
                  </a:schemeClr>
                </a:solidFill>
                <a:hlinkClick r:id="rId9">
                  <a:extLst>
                    <a:ext uri="{A12FA001-AC4F-418D-AE19-62706E023703}">
                      <ahyp:hlinkClr xmlns:ahyp="http://schemas.microsoft.com/office/drawing/2018/hyperlinkcolor" val="tx"/>
                    </a:ext>
                  </a:extLst>
                </a:hlinkClick>
              </a:rPr>
              <a:t>KubeCon + CloudNativeCon Virtual //Europe (5/4-5/7</a:t>
            </a:r>
            <a:r>
              <a:rPr lang="en-US" dirty="0">
                <a:solidFill>
                  <a:schemeClr val="accent6">
                    <a:lumMod val="25000"/>
                  </a:schemeClr>
                </a:solidFill>
              </a:rPr>
              <a:t>)</a:t>
            </a:r>
          </a:p>
          <a:p>
            <a:pPr marL="285750" indent="-285750">
              <a:buFont typeface="Arial" panose="020B0604020202020204" pitchFamily="34" charset="0"/>
              <a:buChar char="•"/>
            </a:pPr>
            <a:r>
              <a:rPr lang="en-US" dirty="0">
                <a:solidFill>
                  <a:schemeClr val="accent6">
                    <a:lumMod val="25000"/>
                  </a:schemeClr>
                </a:solidFill>
                <a:hlinkClick r:id="rId10">
                  <a:extLst>
                    <a:ext uri="{A12FA001-AC4F-418D-AE19-62706E023703}">
                      <ahyp:hlinkClr xmlns:ahyp="http://schemas.microsoft.com/office/drawing/2018/hyperlinkcolor" val="tx"/>
                    </a:ext>
                  </a:extLst>
                </a:hlinkClick>
              </a:rPr>
              <a:t>CNCF online programs</a:t>
            </a:r>
            <a:endParaRPr lang="en-US" dirty="0">
              <a:solidFill>
                <a:schemeClr val="accent6">
                  <a:lumMod val="25000"/>
                </a:schemeClr>
              </a:solidFill>
            </a:endParaRPr>
          </a:p>
          <a:p>
            <a:pPr marL="285750" indent="-285750">
              <a:buFont typeface="Arial" panose="020B0604020202020204" pitchFamily="34" charset="0"/>
              <a:buChar char="•"/>
            </a:pPr>
            <a:r>
              <a:rPr lang="en-US" dirty="0">
                <a:solidFill>
                  <a:schemeClr val="accent6">
                    <a:lumMod val="25000"/>
                  </a:schemeClr>
                </a:solidFill>
                <a:hlinkClick r:id="rId11">
                  <a:extLst>
                    <a:ext uri="{A12FA001-AC4F-418D-AE19-62706E023703}">
                      <ahyp:hlinkClr xmlns:ahyp="http://schemas.microsoft.com/office/drawing/2018/hyperlinkcolor" val="tx"/>
                    </a:ext>
                  </a:extLst>
                </a:hlinkClick>
              </a:rPr>
              <a:t>EDGE Computing World </a:t>
            </a:r>
            <a:r>
              <a:rPr lang="en-US" dirty="0">
                <a:solidFill>
                  <a:schemeClr val="accent6">
                    <a:lumMod val="25000"/>
                  </a:schemeClr>
                </a:solidFill>
              </a:rPr>
              <a:t>//Europe (3/9-3/11)</a:t>
            </a:r>
          </a:p>
          <a:p>
            <a:pPr marL="571500" lvl="1"/>
            <a:r>
              <a:rPr lang="en-US" dirty="0">
                <a:solidFill>
                  <a:schemeClr val="accent6">
                    <a:lumMod val="25000"/>
                  </a:schemeClr>
                </a:solidFill>
              </a:rPr>
              <a:t>CNCFVIP for 20% off registration</a:t>
            </a:r>
          </a:p>
          <a:p>
            <a:pPr lvl="1" indent="0">
              <a:buNone/>
            </a:pPr>
            <a:endParaRPr lang="en-US" dirty="0">
              <a:solidFill>
                <a:schemeClr val="accent6">
                  <a:lumMod val="25000"/>
                </a:schemeClr>
              </a:solidFill>
            </a:endParaRPr>
          </a:p>
        </p:txBody>
      </p:sp>
    </p:spTree>
    <p:extLst>
      <p:ext uri="{BB962C8B-B14F-4D97-AF65-F5344CB8AC3E}">
        <p14:creationId xmlns:p14="http://schemas.microsoft.com/office/powerpoint/2010/main" val="24498957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FA0E74-B650-4FD3-B03E-324946D591F4}"/>
              </a:ext>
            </a:extLst>
          </p:cNvPr>
          <p:cNvSpPr>
            <a:spLocks noGrp="1"/>
          </p:cNvSpPr>
          <p:nvPr>
            <p:ph type="title"/>
          </p:nvPr>
        </p:nvSpPr>
        <p:spPr>
          <a:xfrm>
            <a:off x="447601" y="2648846"/>
            <a:ext cx="9822105" cy="1828541"/>
          </a:xfrm>
        </p:spPr>
        <p:txBody>
          <a:bodyPr/>
          <a:lstStyle/>
          <a:p>
            <a:r>
              <a:rPr lang="en-US" dirty="0"/>
              <a:t>BYO Private Zone </a:t>
            </a:r>
            <a:br>
              <a:rPr lang="en-US" dirty="0"/>
            </a:br>
            <a:r>
              <a:rPr lang="en-US" dirty="0"/>
              <a:t>Content links found under Resources</a:t>
            </a:r>
          </a:p>
        </p:txBody>
      </p:sp>
      <p:pic>
        <p:nvPicPr>
          <p:cNvPr id="6" name="Picture 5">
            <a:extLst>
              <a:ext uri="{FF2B5EF4-FFF2-40B4-BE49-F238E27FC236}">
                <a16:creationId xmlns:a16="http://schemas.microsoft.com/office/drawing/2014/main" id="{F499F3BD-978F-477D-A101-093139CA826E}"/>
              </a:ext>
            </a:extLst>
          </p:cNvPr>
          <p:cNvPicPr>
            <a:picLocks noChangeAspect="1"/>
          </p:cNvPicPr>
          <p:nvPr/>
        </p:nvPicPr>
        <p:blipFill>
          <a:blip r:embed="rId2"/>
          <a:stretch>
            <a:fillRect/>
          </a:stretch>
        </p:blipFill>
        <p:spPr>
          <a:xfrm>
            <a:off x="10329766" y="5924426"/>
            <a:ext cx="1981091" cy="889967"/>
          </a:xfrm>
          <a:prstGeom prst="rect">
            <a:avLst/>
          </a:prstGeom>
        </p:spPr>
      </p:pic>
    </p:spTree>
    <p:extLst>
      <p:ext uri="{BB962C8B-B14F-4D97-AF65-F5344CB8AC3E}">
        <p14:creationId xmlns:p14="http://schemas.microsoft.com/office/powerpoint/2010/main" val="30366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5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5.potx" id="{1DDE26AD-FCDB-497F-934C-DE1647EF5047}" vid="{CBF047EE-8A2D-4DFD-80E1-D9926FB95026}"/>
    </a:ext>
  </a:extLst>
</a:theme>
</file>

<file path=ppt/theme/theme6.xml><?xml version="1.0" encoding="utf-8"?>
<a:theme xmlns:a="http://schemas.openxmlformats.org/drawingml/2006/main" name="7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Azur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7.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8.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baddc9f2-191d-4a01-9eab-7967098255b0"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0DBC78DF56D124EB1A5F3CA3264E282" ma:contentTypeVersion="17" ma:contentTypeDescription="Create a new document." ma:contentTypeScope="" ma:versionID="6c98b9390f0f5253a4e796e6185ad246">
  <xsd:schema xmlns:xsd="http://www.w3.org/2001/XMLSchema" xmlns:xs="http://www.w3.org/2001/XMLSchema" xmlns:p="http://schemas.microsoft.com/office/2006/metadata/properties" xmlns:ns1="http://schemas.microsoft.com/sharepoint/v3" xmlns:ns3="8db5dfc9-cbd0-4979-ba1e-989d2c624080" xmlns:ns4="baddc9f2-191d-4a01-9eab-7967098255b0" targetNamespace="http://schemas.microsoft.com/office/2006/metadata/properties" ma:root="true" ma:fieldsID="8e64fb3d078eef9bb9a63280f205a366" ns1:_="" ns3:_="" ns4:_="">
    <xsd:import namespace="http://schemas.microsoft.com/sharepoint/v3"/>
    <xsd:import namespace="8db5dfc9-cbd0-4979-ba1e-989d2c624080"/>
    <xsd:import namespace="baddc9f2-191d-4a01-9eab-7967098255b0"/>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1:_ip_UnifiedCompliancePolicyProperties" minOccurs="0"/>
                <xsd:element ref="ns1:_ip_UnifiedCompliancePolicyUIAction"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ServiceAutoKeyPoints" minOccurs="0"/>
                <xsd:element ref="ns4:MediaServiceKeyPoint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db5dfc9-cbd0-4979-ba1e-989d2c62408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addc9f2-191d-4a01-9eab-7967098255b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ServiceLocation" ma:index="24"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A98862-5FBE-46A2-8166-5D40E5585333}">
  <ds:schemaRefs>
    <ds:schemaRef ds:uri="http://purl.org/dc/terms/"/>
    <ds:schemaRef ds:uri="http://schemas.microsoft.com/office/2006/metadata/properties"/>
    <ds:schemaRef ds:uri="http://www.w3.org/XML/1998/namespace"/>
    <ds:schemaRef ds:uri="http://schemas.microsoft.com/office/2006/documentManagement/types"/>
    <ds:schemaRef ds:uri="8db5dfc9-cbd0-4979-ba1e-989d2c624080"/>
    <ds:schemaRef ds:uri="http://schemas.microsoft.com/office/infopath/2007/PartnerControls"/>
    <ds:schemaRef ds:uri="http://purl.org/dc/elements/1.1/"/>
    <ds:schemaRef ds:uri="baddc9f2-191d-4a01-9eab-7967098255b0"/>
    <ds:schemaRef ds:uri="http://schemas.openxmlformats.org/package/2006/metadata/core-properties"/>
    <ds:schemaRef ds:uri="http://schemas.microsoft.com/sharepoint/v3"/>
    <ds:schemaRef ds:uri="http://purl.org/dc/dcmitype/"/>
  </ds:schemaRefs>
</ds:datastoreItem>
</file>

<file path=customXml/itemProps2.xml><?xml version="1.0" encoding="utf-8"?>
<ds:datastoreItem xmlns:ds="http://schemas.openxmlformats.org/officeDocument/2006/customXml" ds:itemID="{F35B5D8E-0E7A-40AA-BDF8-29A7C4CAE70E}">
  <ds:schemaRefs>
    <ds:schemaRef ds:uri="http://schemas.microsoft.com/sharepoint/v3/contenttype/forms"/>
  </ds:schemaRefs>
</ds:datastoreItem>
</file>

<file path=customXml/itemProps3.xml><?xml version="1.0" encoding="utf-8"?>
<ds:datastoreItem xmlns:ds="http://schemas.openxmlformats.org/officeDocument/2006/customXml" ds:itemID="{2C6DB646-6A3A-4D0B-8CD7-F0560B630612}">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8db5dfc9-cbd0-4979-ba1e-989d2c624080"/>
    <ds:schemaRef ds:uri="baddc9f2-191d-4a01-9eab-7967098255b0"/>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Azure_PowerPoint_Template_Sept2018</Template>
  <TotalTime>0</TotalTime>
  <Words>519</Words>
  <Application>Microsoft Macintosh PowerPoint</Application>
  <PresentationFormat>Custom</PresentationFormat>
  <Paragraphs>63</Paragraphs>
  <Slides>9</Slides>
  <Notes>2</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9</vt:i4>
      </vt:variant>
    </vt:vector>
  </HeadingPairs>
  <TitlesOfParts>
    <vt:vector size="30" baseType="lpstr">
      <vt:lpstr>-apple-system</vt:lpstr>
      <vt:lpstr>Arial</vt:lpstr>
      <vt:lpstr>Calibri</vt:lpstr>
      <vt:lpstr>Calibri Light</vt:lpstr>
      <vt:lpstr>Consolas</vt:lpstr>
      <vt:lpstr>metro-web</vt:lpstr>
      <vt:lpstr>Rockwell</vt:lpstr>
      <vt:lpstr>Segoe UI</vt:lpstr>
      <vt:lpstr>Segoe UI Light</vt:lpstr>
      <vt:lpstr>Segoe UI Semibold</vt:lpstr>
      <vt:lpstr>Segoe UI Semilight</vt:lpstr>
      <vt:lpstr>var(--font-display)</vt:lpstr>
      <vt:lpstr>Wingdings</vt:lpstr>
      <vt:lpstr>Dynamics 365</vt:lpstr>
      <vt:lpstr>Reinventing Productivity</vt:lpstr>
      <vt:lpstr>Black Template</vt:lpstr>
      <vt:lpstr>5_Dynamics 365</vt:lpstr>
      <vt:lpstr>WHITE TEMPLATE</vt:lpstr>
      <vt:lpstr>7_WHITE TEMPLATE</vt:lpstr>
      <vt:lpstr>1_Dynamics 365</vt:lpstr>
      <vt:lpstr>office theme</vt:lpstr>
      <vt:lpstr>PowerPoint Presentation</vt:lpstr>
      <vt:lpstr>Who are we?</vt:lpstr>
      <vt:lpstr>Why AKS Office Hours?</vt:lpstr>
      <vt:lpstr>What to expect </vt:lpstr>
      <vt:lpstr>AKS Updates</vt:lpstr>
      <vt:lpstr>AKS Release Notes</vt:lpstr>
      <vt:lpstr>Ecosystem Updates</vt:lpstr>
      <vt:lpstr>Open Source and Ecosystem call outs</vt:lpstr>
      <vt:lpstr>BYO Private Zone  Content links found under Resources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on Azure Pitch Deck</dc:title>
  <dc:subject/>
  <dc:creator/>
  <cp:keywords/>
  <dc:description/>
  <cp:lastModifiedBy/>
  <cp:revision>4</cp:revision>
  <dcterms:created xsi:type="dcterms:W3CDTF">2019-10-30T21:27:18Z</dcterms:created>
  <dcterms:modified xsi:type="dcterms:W3CDTF">2021-02-25T17:51:30Z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ewsType">
    <vt:lpwstr/>
  </property>
  <property fmtid="{D5CDD505-2E9C-101B-9397-08002B2CF9AE}" pid="3" name="TaxKeyword">
    <vt:lpwstr/>
  </property>
  <property fmtid="{D5CDD505-2E9C-101B-9397-08002B2CF9AE}" pid="4" name="LastSharedByUser">
    <vt:lpwstr>joobrie@microsoft.com</vt:lpwstr>
  </property>
  <property fmtid="{D5CDD505-2E9C-101B-9397-08002B2CF9AE}" pid="5" name="_dlc_policyId">
    <vt:lpwstr>0x0101000E4CB7077FEE4FF7AE86D4A500EEC780030016C849C62B10EB41ACA8C7EEDEF40BB20099ECF64382448D48A56095091C66B1A9|-661092312</vt:lpwstr>
  </property>
  <property fmtid="{D5CDD505-2E9C-101B-9397-08002B2CF9AE}" pid="6" name="Region">
    <vt:lpwstr/>
  </property>
  <property fmtid="{D5CDD505-2E9C-101B-9397-08002B2CF9AE}" pid="7" name="Confidentiality">
    <vt:lpwstr>14;#customer ready|8986c41d-21c5-4f8f-8a12-ea4625b46858</vt:lpwstr>
  </property>
  <property fmtid="{D5CDD505-2E9C-101B-9397-08002B2CF9AE}" pid="8" name="MSIP_Label_f42aa342-8706-4288-bd11-ebb85995028c_Enabled">
    <vt:lpwstr>True</vt:lpwstr>
  </property>
  <property fmtid="{D5CDD505-2E9C-101B-9397-08002B2CF9AE}" pid="9" name="xd_ProgID">
    <vt:lpwstr/>
  </property>
  <property fmtid="{D5CDD505-2E9C-101B-9397-08002B2CF9AE}" pid="10" name="ItemType">
    <vt:lpwstr>1900;#archive files|7c386bcd-7c28-49a1-b5d4-6a5adabd9893;#2222;#Exclude from Learning Search Center|69c92ece-05b4-474f-a692-5ac4c9f64a8c;#1975;#checklists|cdc11282-7b54-4f27-8efc-d0abec78257b;#417;#competitive materials|1ffc6641-18be-4106-8f07-4ff1b8feb95</vt:lpwstr>
  </property>
  <property fmtid="{D5CDD505-2E9C-101B-9397-08002B2CF9AE}" pid="11" name="ContentTypeId">
    <vt:lpwstr>0x01010030DBC78DF56D124EB1A5F3CA3264E282</vt:lpwstr>
  </property>
  <property fmtid="{D5CDD505-2E9C-101B-9397-08002B2CF9AE}" pid="12" name="Industries">
    <vt:lpwstr/>
  </property>
  <property fmtid="{D5CDD505-2E9C-101B-9397-08002B2CF9AE}" pid="13" name="MSProducts">
    <vt:lpwstr/>
  </property>
  <property fmtid="{D5CDD505-2E9C-101B-9397-08002B2CF9AE}" pid="14" name="Audience">
    <vt:lpwstr/>
  </property>
  <property fmtid="{D5CDD505-2E9C-101B-9397-08002B2CF9AE}" pid="15" name="Competitors">
    <vt:lpwstr/>
  </property>
  <property fmtid="{D5CDD505-2E9C-101B-9397-08002B2CF9AE}" pid="16" name="ComplianceAssetId">
    <vt:lpwstr/>
  </property>
  <property fmtid="{D5CDD505-2E9C-101B-9397-08002B2CF9AE}" pid="17" name="ExperienceContentType">
    <vt:lpwstr/>
  </property>
  <property fmtid="{D5CDD505-2E9C-101B-9397-08002B2CF9AE}" pid="18" name="TemplateUrl">
    <vt:lpwstr/>
  </property>
  <property fmtid="{D5CDD505-2E9C-101B-9397-08002B2CF9AE}" pid="19" name="SMSGDomain">
    <vt:lpwstr>1628;#Gear Up|5bd03d8b-c198-4367-bd72-be9dad12d703;#20;#Microsoft Azure Domain|d600a391-d529-4311-892b-2c05c1ab2538;#21;#Intelligent Cloud|adc2fe87-c79a-4ded-a449-3f86b954069d</vt:lpwstr>
  </property>
  <property fmtid="{D5CDD505-2E9C-101B-9397-08002B2CF9AE}" pid="20" name="LastSharedByTime">
    <vt:filetime>2018-08-03T17:17:54Z</vt:filetime>
  </property>
  <property fmtid="{D5CDD505-2E9C-101B-9397-08002B2CF9AE}" pid="21" name="BusinessArchitecture">
    <vt:lpwstr>2546;#Applications and Infrastructure|f69679d5-ce87-4413-9040-82ea79c5c527</vt:lpwstr>
  </property>
  <property fmtid="{D5CDD505-2E9C-101B-9397-08002B2CF9AE}" pid="22" name="MSIP_Label_f42aa342-8706-4288-bd11-ebb85995028c_SetDate">
    <vt:lpwstr>2019-05-03T22:12:17.6612022Z</vt:lpwstr>
  </property>
  <property fmtid="{D5CDD505-2E9C-101B-9397-08002B2CF9AE}" pid="23" name="Products">
    <vt:lpwstr>80;#Azure platform|df6aaec2-d07c-4319-b510-15a691aea35b;#2595;#Azure Container Service|da55d66e-fdf8-469d-bdcd-bf23a5f5b4b3;#3431;#Azure Kubernetes Service|8613eadf-04d1-44ae-bd4e-24a6f3fb4a02</vt:lpwstr>
  </property>
  <property fmtid="{D5CDD505-2E9C-101B-9397-08002B2CF9AE}" pid="24" name="MSIP_Label_f42aa342-8706-4288-bd11-ebb85995028c_SiteId">
    <vt:lpwstr>72f988bf-86f1-41af-91ab-2d7cd011db47</vt:lpwstr>
  </property>
  <property fmtid="{D5CDD505-2E9C-101B-9397-08002B2CF9AE}" pid="25" name="MSIP_Label_f42aa342-8706-4288-bd11-ebb85995028c_Name">
    <vt:lpwstr>General</vt:lpwstr>
  </property>
  <property fmtid="{D5CDD505-2E9C-101B-9397-08002B2CF9AE}" pid="26" name="MSIP_Label_f42aa342-8706-4288-bd11-ebb85995028c_Extended_MSFT_Method">
    <vt:lpwstr>Automatic</vt:lpwstr>
  </property>
  <property fmtid="{D5CDD505-2E9C-101B-9397-08002B2CF9AE}" pid="27" name="l6f004f21209409da86a713c0f24627d">
    <vt:lpwstr/>
  </property>
  <property fmtid="{D5CDD505-2E9C-101B-9397-08002B2CF9AE}" pid="28" name="MSProductsTaxHTField0">
    <vt:lpwstr/>
  </property>
  <property fmtid="{D5CDD505-2E9C-101B-9397-08002B2CF9AE}" pid="29" name="MSIP_Label_f42aa342-8706-4288-bd11-ebb85995028c_Owner">
    <vt:lpwstr>v-mohsk@microsoft.com</vt:lpwstr>
  </property>
  <property fmtid="{D5CDD505-2E9C-101B-9397-08002B2CF9AE}" pid="30" name="_docset_NoMedatataSyncRequired">
    <vt:lpwstr>False</vt:lpwstr>
  </property>
  <property fmtid="{D5CDD505-2E9C-101B-9397-08002B2CF9AE}" pid="31" name="e8080b0481964c759b2c36ae49591b31">
    <vt:lpwstr/>
  </property>
  <property fmtid="{D5CDD505-2E9C-101B-9397-08002B2CF9AE}" pid="32" name="TechnicalLevel">
    <vt:lpwstr>3067;#200 (intermediate)|855c9113-a119-44e7-b3de-bccffe25ed46</vt:lpwstr>
  </property>
  <property fmtid="{D5CDD505-2E9C-101B-9397-08002B2CF9AE}" pid="33" name="display_urn">
    <vt:lpwstr>Aanand Ramachandran;Josh Schnell;Jason Hansen;Chad Ray;Lachie Evenson;Joe Kavanaugh (Cadence Preferred);Gabe Monroy;Tammy Smith Monnot;Sunita Yadav;Tim Meyer;Roiy Zysman;Ali Vira</vt:lpwstr>
  </property>
  <property fmtid="{D5CDD505-2E9C-101B-9397-08002B2CF9AE}" pid="34" name="Audiences">
    <vt:lpwstr/>
  </property>
  <property fmtid="{D5CDD505-2E9C-101B-9397-08002B2CF9AE}" pid="35" name="IsMyDocuments">
    <vt:bool>true</vt:bool>
  </property>
  <property fmtid="{D5CDD505-2E9C-101B-9397-08002B2CF9AE}" pid="36" name="SMSG Items">
    <vt:lpwstr>3091;#documents|e037ed84-7d8e-4cbb-9c8f-61e80301a44f</vt:lpwstr>
  </property>
  <property fmtid="{D5CDD505-2E9C-101B-9397-08002B2CF9AE}" pid="37" name="Solution Areas">
    <vt:lpwstr>3476;#Applications and Infrastructure|f69679d5-ce87-4413-9040-82ea79c5c527</vt:lpwstr>
  </property>
  <property fmtid="{D5CDD505-2E9C-101B-9397-08002B2CF9AE}" pid="38" name="Sensitivity">
    <vt:lpwstr>General</vt:lpwstr>
  </property>
  <property fmtid="{D5CDD505-2E9C-101B-9397-08002B2CF9AE}" pid="39" name="ldac8aee9d1f469e8cd8c3f8d6a615f2">
    <vt:lpwstr/>
  </property>
  <property fmtid="{D5CDD505-2E9C-101B-9397-08002B2CF9AE}" pid="40" name="xd_Signature">
    <vt:bool>false</vt:bool>
  </property>
  <property fmtid="{D5CDD505-2E9C-101B-9397-08002B2CF9AE}" pid="41" name="EmployeeRole">
    <vt:lpwstr/>
  </property>
  <property fmtid="{D5CDD505-2E9C-101B-9397-08002B2CF9AE}" pid="42" name="SharedWithUsers">
    <vt:lpwstr>136442;#Chakir Kamkam;#160397;#Ishan Jain;#149940;#John O'Brien;#7892;#Fares Zekri;#7367;#Zoran Jankovic;#190303;#Pablo Araya;#200797;#Anthony Rugama</vt:lpwstr>
  </property>
  <property fmtid="{D5CDD505-2E9C-101B-9397-08002B2CF9AE}" pid="43" name="NewsTopic">
    <vt:lpwstr/>
  </property>
  <property fmtid="{D5CDD505-2E9C-101B-9397-08002B2CF9AE}" pid="44" name="Product">
    <vt:lpwstr/>
  </property>
  <property fmtid="{D5CDD505-2E9C-101B-9397-08002B2CF9AE}" pid="45" name="Roles">
    <vt:lpwstr>354;#Technology Solutions Professional|18ae106e-2924-4f2d-83ba-9b3af46c5a31;#221;#Solution Sales|170353c6-5135-48bf-b60a-c3b55ac67d1c;#656;#Sales|72627068-acd7-4c1a-8b95-a0256be5dc9f;#361;#Technical Sales|831f7989-43a4-4e48-852a-a5355978f47f;#957;#Marketi</vt:lpwstr>
  </property>
  <property fmtid="{D5CDD505-2E9C-101B-9397-08002B2CF9AE}" pid="46" name="Event Location">
    <vt:lpwstr/>
  </property>
  <property fmtid="{D5CDD505-2E9C-101B-9397-08002B2CF9AE}" pid="47" name="Event1">
    <vt:lpwstr>622;#Unassigned|2c8af875-f38a-40b8-a0a9-056aed3fc8c0</vt:lpwstr>
  </property>
  <property fmtid="{D5CDD505-2E9C-101B-9397-08002B2CF9AE}" pid="48"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9" name="NewsSource">
    <vt:lpwstr/>
  </property>
  <property fmtid="{D5CDD505-2E9C-101B-9397-08002B2CF9AE}" pid="50" name="MSProfessions">
    <vt:lpwstr>3094;#Sales|72627068-acd7-4c1a-8b95-a0256be5dc9f;#3100;#Marketing|6bac43fe-835f-4207-8dba-9b6899aa3139;#3098;#Services|31216a1b-ed7a-4548-8e47-1aa2e6048472</vt:lpwstr>
  </property>
  <property fmtid="{D5CDD505-2E9C-101B-9397-08002B2CF9AE}" pid="51" name="SMSGTags">
    <vt:lpwstr/>
  </property>
  <property fmtid="{D5CDD505-2E9C-101B-9397-08002B2CF9AE}" pid="52" name="_dlc_DocIdItemGuid">
    <vt:lpwstr>38135e9c-5fe0-4ff4-8599-3815af7ccd48</vt:lpwstr>
  </property>
  <property fmtid="{D5CDD505-2E9C-101B-9397-08002B2CF9AE}" pid="53" name="MSPhysicalGeography">
    <vt:lpwstr/>
  </property>
  <property fmtid="{D5CDD505-2E9C-101B-9397-08002B2CF9AE}" pid="54" name="j3562c58ee414e028925bc902cfc01a1">
    <vt:lpwstr/>
  </property>
  <property fmtid="{D5CDD505-2E9C-101B-9397-08002B2CF9AE}" pid="55" name="EnterpriseDomainTags">
    <vt:lpwstr/>
  </property>
  <property fmtid="{D5CDD505-2E9C-101B-9397-08002B2CF9AE}" pid="56" name="Campaign">
    <vt:lpwstr/>
  </property>
  <property fmtid="{D5CDD505-2E9C-101B-9397-08002B2CF9AE}" pid="57" name="Segments">
    <vt:lpwstr/>
  </property>
  <property fmtid="{D5CDD505-2E9C-101B-9397-08002B2CF9AE}" pid="58" name="la4444b61d19467597d63190b69ac227">
    <vt:lpwstr/>
  </property>
  <property fmtid="{D5CDD505-2E9C-101B-9397-08002B2CF9AE}" pid="59" name="Partners">
    <vt:lpwstr/>
  </property>
  <property fmtid="{D5CDD505-2E9C-101B-9397-08002B2CF9AE}" pid="60" name="ActivitiesAndPrograms">
    <vt:lpwstr>1947;#Priority Solution Areas|c23d8183-ce20-44cd-b13b-640d45c2d6c2;#1455;#Go To Market|f4d86be9-ad6a-4150-b338-918959af159e;#1872;#Cloud Application Development|3a7aceec-a821-419b-a538-072d1024ae27</vt:lpwstr>
  </property>
  <property fmtid="{D5CDD505-2E9C-101B-9397-08002B2CF9AE}" pid="61" name="MSIP_Label_f42aa342-8706-4288-bd11-ebb85995028c_ActionId">
    <vt:lpwstr>e0f45bc1-ad8a-4d46-9c7a-173c3db7e72c</vt:lpwstr>
  </property>
  <property fmtid="{D5CDD505-2E9C-101B-9397-08002B2CF9AE}" pid="62" name="Topics">
    <vt:lpwstr>29;#features|94b87768-f145-4764-adbd-fec700e47348;#30;#hub subset|c6bfd112-b986-4a0a-aa8d-90e767bfdfa6</vt:lpwstr>
  </property>
  <property fmtid="{D5CDD505-2E9C-101B-9397-08002B2CF9AE}" pid="63" name="Groups">
    <vt:lpwstr>31;#Azure Marketing|0958c357-5252-473f-8b4e-42f27525a99d</vt:lpwstr>
  </property>
  <property fmtid="{D5CDD505-2E9C-101B-9397-08002B2CF9AE}" pid="64" name="Track">
    <vt:lpwstr/>
  </property>
  <property fmtid="{D5CDD505-2E9C-101B-9397-08002B2CF9AE}" pid="65" name="Event Venue">
    <vt:lpwstr/>
  </property>
  <property fmtid="{D5CDD505-2E9C-101B-9397-08002B2CF9AE}" pid="66" name="Languages">
    <vt:lpwstr/>
  </property>
  <property fmtid="{D5CDD505-2E9C-101B-9397-08002B2CF9AE}" pid="67" name="of67e5d4b76f4a9db8769983fda9cec0">
    <vt:lpwstr/>
  </property>
  <property fmtid="{D5CDD505-2E9C-101B-9397-08002B2CF9AE}" pid="68" name="MSIP_Label_f42aa342-8706-4288-bd11-ebb85995028c_Application">
    <vt:lpwstr>Microsoft Azure Information Protection</vt:lpwstr>
  </property>
</Properties>
</file>